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mp" ContentType="image/png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3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4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5.xml" ContentType="application/vnd.openxmlformats-officedocument.theme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notesSlides/notesSlide4.xml" ContentType="application/vnd.openxmlformats-officedocument.presentationml.notesSlide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notesSlides/notesSlide5.xml" ContentType="application/vnd.openxmlformats-officedocument.presentationml.notesSlide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notesSlides/notesSlide6.xml" ContentType="application/vnd.openxmlformats-officedocument.presentationml.notesSlide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notesSlides/notesSlide7.xml" ContentType="application/vnd.openxmlformats-officedocument.presentationml.notesSlide+xml"/>
  <Override PartName="/ppt/charts/chart17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notesSlides/notesSlide8.xml" ContentType="application/vnd.openxmlformats-officedocument.presentationml.notesSlide+xml"/>
  <Override PartName="/ppt/charts/chart18.xml" ContentType="application/vnd.openxmlformats-officedocument.drawingml.chart+xml"/>
  <Override PartName="/ppt/charts/style18.xml" ContentType="application/vnd.ms-office.chartstyle+xml"/>
  <Override PartName="/ppt/charts/colors18.xml" ContentType="application/vnd.ms-office.chartcolorstyle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charts/chart19.xml" ContentType="application/vnd.openxmlformats-officedocument.drawingml.chart+xml"/>
  <Override PartName="/ppt/charts/style19.xml" ContentType="application/vnd.ms-office.chartstyle+xml"/>
  <Override PartName="/ppt/charts/colors19.xml" ContentType="application/vnd.ms-office.chartcolorstyle+xml"/>
  <Override PartName="/ppt/charts/chart20.xml" ContentType="application/vnd.openxmlformats-officedocument.drawingml.chart+xml"/>
  <Override PartName="/ppt/charts/style20.xml" ContentType="application/vnd.ms-office.chartstyle+xml"/>
  <Override PartName="/ppt/charts/colors20.xml" ContentType="application/vnd.ms-office.chartcolorstyle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charts/chart21.xml" ContentType="application/vnd.openxmlformats-officedocument.drawingml.chart+xml"/>
  <Override PartName="/ppt/charts/style21.xml" ContentType="application/vnd.ms-office.chartstyle+xml"/>
  <Override PartName="/ppt/charts/colors21.xml" ContentType="application/vnd.ms-office.chartcolorstyle+xml"/>
  <Override PartName="/ppt/charts/chart22.xml" ContentType="application/vnd.openxmlformats-officedocument.drawingml.chart+xml"/>
  <Override PartName="/ppt/charts/style22.xml" ContentType="application/vnd.ms-office.chartstyle+xml"/>
  <Override PartName="/ppt/charts/colors22.xml" ContentType="application/vnd.ms-office.chartcolorstyle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charts/chart23.xml" ContentType="application/vnd.openxmlformats-officedocument.drawingml.chart+xml"/>
  <Override PartName="/ppt/charts/style23.xml" ContentType="application/vnd.ms-office.chartstyle+xml"/>
  <Override PartName="/ppt/charts/colors23.xml" ContentType="application/vnd.ms-office.chartcolorstyle+xml"/>
  <Override PartName="/ppt/charts/chart24.xml" ContentType="application/vnd.openxmlformats-officedocument.drawingml.chart+xml"/>
  <Override PartName="/ppt/charts/style24.xml" ContentType="application/vnd.ms-office.chartstyle+xml"/>
  <Override PartName="/ppt/charts/colors24.xml" ContentType="application/vnd.ms-office.chartcolorstyle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charts/chart25.xml" ContentType="application/vnd.openxmlformats-officedocument.drawingml.chart+xml"/>
  <Override PartName="/ppt/charts/style25.xml" ContentType="application/vnd.ms-office.chartstyle+xml"/>
  <Override PartName="/ppt/charts/colors25.xml" ContentType="application/vnd.ms-office.chartcolorstyle+xml"/>
  <Override PartName="/ppt/charts/chart26.xml" ContentType="application/vnd.openxmlformats-officedocument.drawingml.chart+xml"/>
  <Override PartName="/ppt/charts/style26.xml" ContentType="application/vnd.ms-office.chartstyle+xml"/>
  <Override PartName="/ppt/charts/colors26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79" r:id="rId1"/>
    <p:sldMasterId id="2147483705" r:id="rId2"/>
    <p:sldMasterId id="2147483740" r:id="rId3"/>
    <p:sldMasterId id="2147483776" r:id="rId4"/>
    <p:sldMasterId id="2147483894" r:id="rId5"/>
    <p:sldMasterId id="2147483913" r:id="rId6"/>
  </p:sldMasterIdLst>
  <p:notesMasterIdLst>
    <p:notesMasterId r:id="rId41"/>
  </p:notesMasterIdLst>
  <p:sldIdLst>
    <p:sldId id="1751" r:id="rId7"/>
    <p:sldId id="2327" r:id="rId8"/>
    <p:sldId id="2336" r:id="rId9"/>
    <p:sldId id="2337" r:id="rId10"/>
    <p:sldId id="2338" r:id="rId11"/>
    <p:sldId id="2321" r:id="rId12"/>
    <p:sldId id="2329" r:id="rId13"/>
    <p:sldId id="2189" r:id="rId14"/>
    <p:sldId id="2172" r:id="rId15"/>
    <p:sldId id="2191" r:id="rId16"/>
    <p:sldId id="1820" r:id="rId17"/>
    <p:sldId id="2269" r:id="rId18"/>
    <p:sldId id="2339" r:id="rId19"/>
    <p:sldId id="2340" r:id="rId20"/>
    <p:sldId id="1822" r:id="rId21"/>
    <p:sldId id="2341" r:id="rId22"/>
    <p:sldId id="2293" r:id="rId23"/>
    <p:sldId id="2294" r:id="rId24"/>
    <p:sldId id="2295" r:id="rId25"/>
    <p:sldId id="2296" r:id="rId26"/>
    <p:sldId id="2203" r:id="rId27"/>
    <p:sldId id="2204" r:id="rId28"/>
    <p:sldId id="2342" r:id="rId29"/>
    <p:sldId id="2219" r:id="rId30"/>
    <p:sldId id="1835" r:id="rId31"/>
    <p:sldId id="2299" r:id="rId32"/>
    <p:sldId id="2300" r:id="rId33"/>
    <p:sldId id="1410" r:id="rId34"/>
    <p:sldId id="1411" r:id="rId35"/>
    <p:sldId id="2335" r:id="rId36"/>
    <p:sldId id="2103" r:id="rId37"/>
    <p:sldId id="2132" r:id="rId38"/>
    <p:sldId id="2133" r:id="rId39"/>
    <p:sldId id="2135" r:id="rId40"/>
  </p:sldIdLst>
  <p:sldSz cx="12192000" cy="6858000"/>
  <p:notesSz cx="6858000" cy="9144000"/>
  <p:embeddedFontLst>
    <p:embeddedFont>
      <p:font typeface="Calibri" panose="020F0502020204030204" pitchFamily="34" charset="0"/>
      <p:regular r:id="rId42"/>
      <p:bold r:id="rId43"/>
      <p:italic r:id="rId44"/>
      <p:boldItalic r:id="rId45"/>
    </p:embeddedFont>
    <p:embeddedFont>
      <p:font typeface="Calibri Light" panose="020F0302020204030204" pitchFamily="34" charset="0"/>
      <p:regular r:id="rId46"/>
      <p:italic r:id="rId47"/>
    </p:embeddedFont>
  </p:embeddedFontLst>
  <p:custDataLst>
    <p:tags r:id="rId48"/>
  </p:custDataLst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67" userDrawn="1">
          <p15:clr>
            <a:srgbClr val="A4A3A4"/>
          </p15:clr>
        </p15:guide>
        <p15:guide id="2" pos="438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ohlová Radka Mgr." initials="PRM" lastIdx="1" clrIdx="0">
    <p:extLst>
      <p:ext uri="{19B8F6BF-5375-455C-9EA6-DF929625EA0E}">
        <p15:presenceInfo xmlns:p15="http://schemas.microsoft.com/office/powerpoint/2012/main" userId="S::pohlovar@mzcr.cz::15a606af-c9df-42db-9d4e-541ca055171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05983"/>
    <a:srgbClr val="003399"/>
    <a:srgbClr val="706F6F"/>
    <a:srgbClr val="C00000"/>
    <a:srgbClr val="D31145"/>
    <a:srgbClr val="00FF00"/>
    <a:srgbClr val="CFDEED"/>
    <a:srgbClr val="FBCBD8"/>
    <a:srgbClr val="0000FF"/>
    <a:srgbClr val="A19F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řední styl 2 – zvýraznění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Bez stylu, mřížka tabulky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Střední styl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Světlý styl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Bez stylu, bez mřížky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345" autoAdjust="0"/>
    <p:restoredTop sz="95770" autoAdjust="0"/>
  </p:normalViewPr>
  <p:slideViewPr>
    <p:cSldViewPr snapToGrid="0">
      <p:cViewPr varScale="1">
        <p:scale>
          <a:sx n="105" d="100"/>
          <a:sy n="105" d="100"/>
        </p:scale>
        <p:origin x="1020" y="114"/>
      </p:cViewPr>
      <p:guideLst>
        <p:guide orient="horz" pos="867"/>
        <p:guide pos="438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50" Type="http://schemas.openxmlformats.org/officeDocument/2006/relationships/presProps" Target="presProps.xml"/><Relationship Id="rId7" Type="http://schemas.openxmlformats.org/officeDocument/2006/relationships/slide" Target="slides/slid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font" Target="fonts/font4.fntdata"/><Relationship Id="rId53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openxmlformats.org/officeDocument/2006/relationships/font" Target="fonts/font3.fntdata"/><Relationship Id="rId52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font" Target="fonts/font2.fntdata"/><Relationship Id="rId48" Type="http://schemas.openxmlformats.org/officeDocument/2006/relationships/tags" Target="tags/tag1.xml"/><Relationship Id="rId8" Type="http://schemas.openxmlformats.org/officeDocument/2006/relationships/slide" Target="slides/slide2.xml"/><Relationship Id="rId51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font" Target="fonts/font5.fntdata"/><Relationship Id="rId20" Type="http://schemas.openxmlformats.org/officeDocument/2006/relationships/slide" Target="slides/slide14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commentAuthors" Target="commentAuthor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1.xlsx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2.xlsx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3.xlsx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4.xlsx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5.xlsx"/><Relationship Id="rId2" Type="http://schemas.microsoft.com/office/2011/relationships/chartColorStyle" Target="colors16.xml"/><Relationship Id="rId1" Type="http://schemas.microsoft.com/office/2011/relationships/chartStyle" Target="style16.xml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6.xlsx"/><Relationship Id="rId2" Type="http://schemas.microsoft.com/office/2011/relationships/chartColorStyle" Target="colors17.xml"/><Relationship Id="rId1" Type="http://schemas.microsoft.com/office/2011/relationships/chartStyle" Target="style17.xml"/></Relationships>
</file>

<file path=ppt/charts/_rels/chart1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7.xlsx"/><Relationship Id="rId2" Type="http://schemas.microsoft.com/office/2011/relationships/chartColorStyle" Target="colors18.xml"/><Relationship Id="rId1" Type="http://schemas.microsoft.com/office/2011/relationships/chartStyle" Target="style18.xml"/></Relationships>
</file>

<file path=ppt/charts/_rels/chart1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8.xlsx"/><Relationship Id="rId2" Type="http://schemas.microsoft.com/office/2011/relationships/chartColorStyle" Target="colors19.xml"/><Relationship Id="rId1" Type="http://schemas.microsoft.com/office/2011/relationships/chartStyle" Target="style19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2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9.xlsx"/><Relationship Id="rId2" Type="http://schemas.microsoft.com/office/2011/relationships/chartColorStyle" Target="colors20.xml"/><Relationship Id="rId1" Type="http://schemas.microsoft.com/office/2011/relationships/chartStyle" Target="style20.xml"/></Relationships>
</file>

<file path=ppt/charts/_rels/chart2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0.xlsx"/><Relationship Id="rId2" Type="http://schemas.microsoft.com/office/2011/relationships/chartColorStyle" Target="colors21.xml"/><Relationship Id="rId1" Type="http://schemas.microsoft.com/office/2011/relationships/chartStyle" Target="style21.xml"/></Relationships>
</file>

<file path=ppt/charts/_rels/chart2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1.xlsx"/><Relationship Id="rId2" Type="http://schemas.microsoft.com/office/2011/relationships/chartColorStyle" Target="colors22.xml"/><Relationship Id="rId1" Type="http://schemas.microsoft.com/office/2011/relationships/chartStyle" Target="style22.xml"/></Relationships>
</file>

<file path=ppt/charts/_rels/chart2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2.xlsx"/><Relationship Id="rId2" Type="http://schemas.microsoft.com/office/2011/relationships/chartColorStyle" Target="colors23.xml"/><Relationship Id="rId1" Type="http://schemas.microsoft.com/office/2011/relationships/chartStyle" Target="style23.xml"/></Relationships>
</file>

<file path=ppt/charts/_rels/chart2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3.xlsx"/><Relationship Id="rId2" Type="http://schemas.microsoft.com/office/2011/relationships/chartColorStyle" Target="colors24.xml"/><Relationship Id="rId1" Type="http://schemas.microsoft.com/office/2011/relationships/chartStyle" Target="style24.xml"/></Relationships>
</file>

<file path=ppt/charts/_rels/chart2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4.xlsx"/><Relationship Id="rId2" Type="http://schemas.microsoft.com/office/2011/relationships/chartColorStyle" Target="colors25.xml"/><Relationship Id="rId1" Type="http://schemas.microsoft.com/office/2011/relationships/chartStyle" Target="style25.xml"/></Relationships>
</file>

<file path=ppt/charts/_rels/chart2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5.xlsx"/><Relationship Id="rId2" Type="http://schemas.microsoft.com/office/2011/relationships/chartColorStyle" Target="colors26.xml"/><Relationship Id="rId1" Type="http://schemas.microsoft.com/office/2011/relationships/chartStyle" Target="style26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265896097904626E-2"/>
          <c:y val="0.11530977652557951"/>
          <c:w val="0.91692139603581668"/>
          <c:h val="0.71344666460445894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rgbClr val="C00000"/>
            </a:solidFill>
            <a:ln w="19050">
              <a:solidFill>
                <a:srgbClr val="C00000"/>
              </a:solidFill>
            </a:ln>
            <a:effectLst/>
          </c:spPr>
          <c:invertIfNegative val="0"/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-5400000" spcFirstLastPara="1" vertOverflow="ellipsis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Sheet1!$A$2:$A$164</c:f>
              <c:numCache>
                <c:formatCode>m/d/yyyy</c:formatCode>
                <c:ptCount val="163"/>
                <c:pt idx="0">
                  <c:v>44228</c:v>
                </c:pt>
                <c:pt idx="1">
                  <c:v>44229</c:v>
                </c:pt>
                <c:pt idx="2">
                  <c:v>44230</c:v>
                </c:pt>
                <c:pt idx="3">
                  <c:v>44231</c:v>
                </c:pt>
                <c:pt idx="4">
                  <c:v>44232</c:v>
                </c:pt>
                <c:pt idx="5">
                  <c:v>44233</c:v>
                </c:pt>
                <c:pt idx="6">
                  <c:v>44234</c:v>
                </c:pt>
                <c:pt idx="7">
                  <c:v>44235</c:v>
                </c:pt>
                <c:pt idx="8">
                  <c:v>44236</c:v>
                </c:pt>
                <c:pt idx="9">
                  <c:v>44237</c:v>
                </c:pt>
                <c:pt idx="10">
                  <c:v>44238</c:v>
                </c:pt>
                <c:pt idx="11">
                  <c:v>44239</c:v>
                </c:pt>
                <c:pt idx="12">
                  <c:v>44240</c:v>
                </c:pt>
                <c:pt idx="13">
                  <c:v>44241</c:v>
                </c:pt>
                <c:pt idx="14">
                  <c:v>44242</c:v>
                </c:pt>
                <c:pt idx="15">
                  <c:v>44243</c:v>
                </c:pt>
                <c:pt idx="16">
                  <c:v>44244</c:v>
                </c:pt>
                <c:pt idx="17">
                  <c:v>44245</c:v>
                </c:pt>
                <c:pt idx="18">
                  <c:v>44246</c:v>
                </c:pt>
                <c:pt idx="19">
                  <c:v>44247</c:v>
                </c:pt>
                <c:pt idx="20">
                  <c:v>44248</c:v>
                </c:pt>
                <c:pt idx="21">
                  <c:v>44249</c:v>
                </c:pt>
                <c:pt idx="22">
                  <c:v>44250</c:v>
                </c:pt>
                <c:pt idx="23">
                  <c:v>44251</c:v>
                </c:pt>
                <c:pt idx="24">
                  <c:v>44252</c:v>
                </c:pt>
                <c:pt idx="25">
                  <c:v>44253</c:v>
                </c:pt>
                <c:pt idx="26">
                  <c:v>44254</c:v>
                </c:pt>
                <c:pt idx="27">
                  <c:v>44255</c:v>
                </c:pt>
                <c:pt idx="28">
                  <c:v>44256</c:v>
                </c:pt>
                <c:pt idx="29">
                  <c:v>44257</c:v>
                </c:pt>
                <c:pt idx="30">
                  <c:v>44258</c:v>
                </c:pt>
                <c:pt idx="31">
                  <c:v>44259</c:v>
                </c:pt>
                <c:pt idx="32">
                  <c:v>44260</c:v>
                </c:pt>
                <c:pt idx="33">
                  <c:v>44261</c:v>
                </c:pt>
                <c:pt idx="34">
                  <c:v>44262</c:v>
                </c:pt>
                <c:pt idx="35">
                  <c:v>44263</c:v>
                </c:pt>
                <c:pt idx="36">
                  <c:v>44264</c:v>
                </c:pt>
                <c:pt idx="37">
                  <c:v>44265</c:v>
                </c:pt>
                <c:pt idx="38">
                  <c:v>44266</c:v>
                </c:pt>
                <c:pt idx="39">
                  <c:v>44267</c:v>
                </c:pt>
                <c:pt idx="40">
                  <c:v>44268</c:v>
                </c:pt>
                <c:pt idx="41">
                  <c:v>44269</c:v>
                </c:pt>
                <c:pt idx="42">
                  <c:v>44270</c:v>
                </c:pt>
                <c:pt idx="43">
                  <c:v>44271</c:v>
                </c:pt>
                <c:pt idx="44">
                  <c:v>44272</c:v>
                </c:pt>
                <c:pt idx="45">
                  <c:v>44273</c:v>
                </c:pt>
                <c:pt idx="46">
                  <c:v>44274</c:v>
                </c:pt>
                <c:pt idx="47">
                  <c:v>44275</c:v>
                </c:pt>
                <c:pt idx="48">
                  <c:v>44276</c:v>
                </c:pt>
                <c:pt idx="49">
                  <c:v>44277</c:v>
                </c:pt>
                <c:pt idx="50">
                  <c:v>44278</c:v>
                </c:pt>
                <c:pt idx="51">
                  <c:v>44279</c:v>
                </c:pt>
                <c:pt idx="52">
                  <c:v>44280</c:v>
                </c:pt>
                <c:pt idx="53">
                  <c:v>44281</c:v>
                </c:pt>
                <c:pt idx="54">
                  <c:v>44282</c:v>
                </c:pt>
                <c:pt idx="55">
                  <c:v>44283</c:v>
                </c:pt>
                <c:pt idx="56">
                  <c:v>44284</c:v>
                </c:pt>
                <c:pt idx="57">
                  <c:v>44285</c:v>
                </c:pt>
                <c:pt idx="58">
                  <c:v>44286</c:v>
                </c:pt>
                <c:pt idx="59">
                  <c:v>44287</c:v>
                </c:pt>
                <c:pt idx="60">
                  <c:v>44288</c:v>
                </c:pt>
                <c:pt idx="61">
                  <c:v>44289</c:v>
                </c:pt>
                <c:pt idx="62">
                  <c:v>44290</c:v>
                </c:pt>
                <c:pt idx="63">
                  <c:v>44291</c:v>
                </c:pt>
                <c:pt idx="64">
                  <c:v>44292</c:v>
                </c:pt>
                <c:pt idx="65">
                  <c:v>44293</c:v>
                </c:pt>
                <c:pt idx="66">
                  <c:v>44294</c:v>
                </c:pt>
                <c:pt idx="67">
                  <c:v>44295</c:v>
                </c:pt>
                <c:pt idx="68">
                  <c:v>44296</c:v>
                </c:pt>
                <c:pt idx="69">
                  <c:v>44297</c:v>
                </c:pt>
                <c:pt idx="70">
                  <c:v>44298</c:v>
                </c:pt>
                <c:pt idx="71">
                  <c:v>44299</c:v>
                </c:pt>
                <c:pt idx="72">
                  <c:v>44300</c:v>
                </c:pt>
                <c:pt idx="73">
                  <c:v>44301</c:v>
                </c:pt>
                <c:pt idx="74">
                  <c:v>44302</c:v>
                </c:pt>
                <c:pt idx="75">
                  <c:v>44303</c:v>
                </c:pt>
                <c:pt idx="76">
                  <c:v>44304</c:v>
                </c:pt>
                <c:pt idx="77">
                  <c:v>44305</c:v>
                </c:pt>
                <c:pt idx="78">
                  <c:v>44306</c:v>
                </c:pt>
                <c:pt idx="79">
                  <c:v>44307</c:v>
                </c:pt>
                <c:pt idx="80">
                  <c:v>44308</c:v>
                </c:pt>
                <c:pt idx="81">
                  <c:v>44309</c:v>
                </c:pt>
                <c:pt idx="82">
                  <c:v>44310</c:v>
                </c:pt>
                <c:pt idx="83">
                  <c:v>44311</c:v>
                </c:pt>
                <c:pt idx="84">
                  <c:v>44312</c:v>
                </c:pt>
                <c:pt idx="85">
                  <c:v>44313</c:v>
                </c:pt>
                <c:pt idx="86">
                  <c:v>44314</c:v>
                </c:pt>
                <c:pt idx="87">
                  <c:v>44315</c:v>
                </c:pt>
                <c:pt idx="88">
                  <c:v>44316</c:v>
                </c:pt>
                <c:pt idx="89">
                  <c:v>44317</c:v>
                </c:pt>
                <c:pt idx="90">
                  <c:v>44318</c:v>
                </c:pt>
                <c:pt idx="91">
                  <c:v>44319</c:v>
                </c:pt>
                <c:pt idx="92">
                  <c:v>44320</c:v>
                </c:pt>
                <c:pt idx="93">
                  <c:v>44321</c:v>
                </c:pt>
                <c:pt idx="94">
                  <c:v>44322</c:v>
                </c:pt>
                <c:pt idx="95">
                  <c:v>44323</c:v>
                </c:pt>
                <c:pt idx="96">
                  <c:v>44324</c:v>
                </c:pt>
                <c:pt idx="97">
                  <c:v>44325</c:v>
                </c:pt>
                <c:pt idx="98">
                  <c:v>44326</c:v>
                </c:pt>
                <c:pt idx="99">
                  <c:v>44327</c:v>
                </c:pt>
                <c:pt idx="100">
                  <c:v>44328</c:v>
                </c:pt>
                <c:pt idx="101">
                  <c:v>44329</c:v>
                </c:pt>
                <c:pt idx="102">
                  <c:v>44330</c:v>
                </c:pt>
                <c:pt idx="103">
                  <c:v>44331</c:v>
                </c:pt>
                <c:pt idx="104">
                  <c:v>44332</c:v>
                </c:pt>
                <c:pt idx="105">
                  <c:v>44333</c:v>
                </c:pt>
                <c:pt idx="106">
                  <c:v>44334</c:v>
                </c:pt>
                <c:pt idx="107">
                  <c:v>44335</c:v>
                </c:pt>
                <c:pt idx="108">
                  <c:v>44336</c:v>
                </c:pt>
                <c:pt idx="109">
                  <c:v>44337</c:v>
                </c:pt>
                <c:pt idx="110">
                  <c:v>44338</c:v>
                </c:pt>
                <c:pt idx="111">
                  <c:v>44339</c:v>
                </c:pt>
                <c:pt idx="112">
                  <c:v>44340</c:v>
                </c:pt>
                <c:pt idx="113">
                  <c:v>44341</c:v>
                </c:pt>
                <c:pt idx="114">
                  <c:v>44342</c:v>
                </c:pt>
                <c:pt idx="115">
                  <c:v>44343</c:v>
                </c:pt>
                <c:pt idx="116">
                  <c:v>44344</c:v>
                </c:pt>
                <c:pt idx="117">
                  <c:v>44345</c:v>
                </c:pt>
                <c:pt idx="118">
                  <c:v>44346</c:v>
                </c:pt>
                <c:pt idx="119">
                  <c:v>44347</c:v>
                </c:pt>
                <c:pt idx="120">
                  <c:v>44348</c:v>
                </c:pt>
                <c:pt idx="121">
                  <c:v>44349</c:v>
                </c:pt>
                <c:pt idx="122">
                  <c:v>44350</c:v>
                </c:pt>
                <c:pt idx="123">
                  <c:v>44351</c:v>
                </c:pt>
                <c:pt idx="124">
                  <c:v>44352</c:v>
                </c:pt>
                <c:pt idx="125">
                  <c:v>44353</c:v>
                </c:pt>
                <c:pt idx="126">
                  <c:v>44354</c:v>
                </c:pt>
                <c:pt idx="127">
                  <c:v>44355</c:v>
                </c:pt>
                <c:pt idx="128">
                  <c:v>44356</c:v>
                </c:pt>
                <c:pt idx="129">
                  <c:v>44357</c:v>
                </c:pt>
                <c:pt idx="130">
                  <c:v>44358</c:v>
                </c:pt>
                <c:pt idx="131">
                  <c:v>44359</c:v>
                </c:pt>
                <c:pt idx="132">
                  <c:v>44360</c:v>
                </c:pt>
                <c:pt idx="133">
                  <c:v>44361</c:v>
                </c:pt>
                <c:pt idx="134">
                  <c:v>44362</c:v>
                </c:pt>
                <c:pt idx="135">
                  <c:v>44363</c:v>
                </c:pt>
                <c:pt idx="136">
                  <c:v>44364</c:v>
                </c:pt>
                <c:pt idx="137">
                  <c:v>44365</c:v>
                </c:pt>
                <c:pt idx="138">
                  <c:v>44366</c:v>
                </c:pt>
                <c:pt idx="139">
                  <c:v>44367</c:v>
                </c:pt>
                <c:pt idx="140">
                  <c:v>44368</c:v>
                </c:pt>
                <c:pt idx="141">
                  <c:v>44369</c:v>
                </c:pt>
                <c:pt idx="142">
                  <c:v>44370</c:v>
                </c:pt>
                <c:pt idx="143">
                  <c:v>44371</c:v>
                </c:pt>
                <c:pt idx="144">
                  <c:v>44372</c:v>
                </c:pt>
                <c:pt idx="145">
                  <c:v>44373</c:v>
                </c:pt>
                <c:pt idx="146">
                  <c:v>44374</c:v>
                </c:pt>
                <c:pt idx="147">
                  <c:v>44375</c:v>
                </c:pt>
                <c:pt idx="148">
                  <c:v>44376</c:v>
                </c:pt>
                <c:pt idx="149">
                  <c:v>44377</c:v>
                </c:pt>
                <c:pt idx="150">
                  <c:v>44378</c:v>
                </c:pt>
                <c:pt idx="151">
                  <c:v>44379</c:v>
                </c:pt>
                <c:pt idx="152">
                  <c:v>44380</c:v>
                </c:pt>
                <c:pt idx="153">
                  <c:v>44381</c:v>
                </c:pt>
                <c:pt idx="154">
                  <c:v>44382</c:v>
                </c:pt>
                <c:pt idx="155">
                  <c:v>44383</c:v>
                </c:pt>
                <c:pt idx="156">
                  <c:v>44384</c:v>
                </c:pt>
                <c:pt idx="157">
                  <c:v>44385</c:v>
                </c:pt>
                <c:pt idx="158">
                  <c:v>44386</c:v>
                </c:pt>
                <c:pt idx="159">
                  <c:v>44387</c:v>
                </c:pt>
                <c:pt idx="160">
                  <c:v>44388</c:v>
                </c:pt>
                <c:pt idx="161">
                  <c:v>44389</c:v>
                </c:pt>
                <c:pt idx="162">
                  <c:v>44390</c:v>
                </c:pt>
              </c:numCache>
            </c:numRef>
          </c:cat>
          <c:val>
            <c:numRef>
              <c:f>Sheet1!$B$2:$B$164</c:f>
              <c:numCache>
                <c:formatCode>General</c:formatCode>
                <c:ptCount val="163"/>
                <c:pt idx="0">
                  <c:v>7231</c:v>
                </c:pt>
                <c:pt idx="1">
                  <c:v>9155</c:v>
                </c:pt>
                <c:pt idx="2">
                  <c:v>9668</c:v>
                </c:pt>
                <c:pt idx="3">
                  <c:v>8110</c:v>
                </c:pt>
                <c:pt idx="4">
                  <c:v>8628</c:v>
                </c:pt>
                <c:pt idx="5">
                  <c:v>4822</c:v>
                </c:pt>
                <c:pt idx="6">
                  <c:v>2452</c:v>
                </c:pt>
                <c:pt idx="7">
                  <c:v>7780</c:v>
                </c:pt>
                <c:pt idx="8">
                  <c:v>10285</c:v>
                </c:pt>
                <c:pt idx="9">
                  <c:v>9546</c:v>
                </c:pt>
                <c:pt idx="10">
                  <c:v>9021</c:v>
                </c:pt>
                <c:pt idx="11">
                  <c:v>8832</c:v>
                </c:pt>
                <c:pt idx="12">
                  <c:v>5143</c:v>
                </c:pt>
                <c:pt idx="13">
                  <c:v>2881</c:v>
                </c:pt>
                <c:pt idx="14">
                  <c:v>8907</c:v>
                </c:pt>
                <c:pt idx="15">
                  <c:v>12611</c:v>
                </c:pt>
                <c:pt idx="16">
                  <c:v>10944</c:v>
                </c:pt>
                <c:pt idx="17">
                  <c:v>11708</c:v>
                </c:pt>
                <c:pt idx="18">
                  <c:v>11289</c:v>
                </c:pt>
                <c:pt idx="19">
                  <c:v>6777</c:v>
                </c:pt>
                <c:pt idx="20">
                  <c:v>4071</c:v>
                </c:pt>
                <c:pt idx="21">
                  <c:v>11421</c:v>
                </c:pt>
                <c:pt idx="22">
                  <c:v>15849</c:v>
                </c:pt>
                <c:pt idx="23">
                  <c:v>13803</c:v>
                </c:pt>
                <c:pt idx="24">
                  <c:v>14594</c:v>
                </c:pt>
                <c:pt idx="25">
                  <c:v>14784</c:v>
                </c:pt>
                <c:pt idx="26">
                  <c:v>7862</c:v>
                </c:pt>
                <c:pt idx="27">
                  <c:v>4594</c:v>
                </c:pt>
                <c:pt idx="28">
                  <c:v>12328</c:v>
                </c:pt>
                <c:pt idx="29">
                  <c:v>16790</c:v>
                </c:pt>
                <c:pt idx="30">
                  <c:v>15242</c:v>
                </c:pt>
                <c:pt idx="31">
                  <c:v>14652</c:v>
                </c:pt>
                <c:pt idx="32">
                  <c:v>13171</c:v>
                </c:pt>
                <c:pt idx="33">
                  <c:v>9130</c:v>
                </c:pt>
                <c:pt idx="34">
                  <c:v>3984</c:v>
                </c:pt>
                <c:pt idx="35">
                  <c:v>10659</c:v>
                </c:pt>
                <c:pt idx="36">
                  <c:v>15363</c:v>
                </c:pt>
                <c:pt idx="37">
                  <c:v>14542</c:v>
                </c:pt>
                <c:pt idx="38">
                  <c:v>11247</c:v>
                </c:pt>
                <c:pt idx="39">
                  <c:v>14977</c:v>
                </c:pt>
                <c:pt idx="40">
                  <c:v>7031</c:v>
                </c:pt>
                <c:pt idx="41">
                  <c:v>3333</c:v>
                </c:pt>
                <c:pt idx="42">
                  <c:v>10633</c:v>
                </c:pt>
                <c:pt idx="43">
                  <c:v>14029</c:v>
                </c:pt>
                <c:pt idx="44">
                  <c:v>12030</c:v>
                </c:pt>
                <c:pt idx="45">
                  <c:v>10662</c:v>
                </c:pt>
                <c:pt idx="46">
                  <c:v>9716</c:v>
                </c:pt>
                <c:pt idx="47">
                  <c:v>5468</c:v>
                </c:pt>
                <c:pt idx="48">
                  <c:v>2391</c:v>
                </c:pt>
                <c:pt idx="49">
                  <c:v>8242</c:v>
                </c:pt>
                <c:pt idx="50">
                  <c:v>10971</c:v>
                </c:pt>
                <c:pt idx="51">
                  <c:v>8853</c:v>
                </c:pt>
                <c:pt idx="52">
                  <c:v>7932</c:v>
                </c:pt>
                <c:pt idx="53">
                  <c:v>7715</c:v>
                </c:pt>
                <c:pt idx="54">
                  <c:v>3970</c:v>
                </c:pt>
                <c:pt idx="55">
                  <c:v>1744</c:v>
                </c:pt>
                <c:pt idx="56">
                  <c:v>6938</c:v>
                </c:pt>
                <c:pt idx="57">
                  <c:v>8635</c:v>
                </c:pt>
                <c:pt idx="58">
                  <c:v>7269</c:v>
                </c:pt>
                <c:pt idx="59">
                  <c:v>6248</c:v>
                </c:pt>
                <c:pt idx="60">
                  <c:v>3836</c:v>
                </c:pt>
                <c:pt idx="61">
                  <c:v>2161</c:v>
                </c:pt>
                <c:pt idx="62">
                  <c:v>1927</c:v>
                </c:pt>
                <c:pt idx="63">
                  <c:v>1419</c:v>
                </c:pt>
                <c:pt idx="64">
                  <c:v>5587</c:v>
                </c:pt>
                <c:pt idx="65">
                  <c:v>7054</c:v>
                </c:pt>
                <c:pt idx="66">
                  <c:v>5283</c:v>
                </c:pt>
                <c:pt idx="67">
                  <c:v>4825</c:v>
                </c:pt>
                <c:pt idx="68">
                  <c:v>2207</c:v>
                </c:pt>
                <c:pt idx="69">
                  <c:v>985</c:v>
                </c:pt>
                <c:pt idx="70">
                  <c:v>3867</c:v>
                </c:pt>
                <c:pt idx="71">
                  <c:v>5055</c:v>
                </c:pt>
                <c:pt idx="72">
                  <c:v>3716</c:v>
                </c:pt>
                <c:pt idx="73">
                  <c:v>3264</c:v>
                </c:pt>
                <c:pt idx="74">
                  <c:v>3218</c:v>
                </c:pt>
                <c:pt idx="75">
                  <c:v>1541</c:v>
                </c:pt>
                <c:pt idx="76">
                  <c:v>833</c:v>
                </c:pt>
                <c:pt idx="77">
                  <c:v>3342</c:v>
                </c:pt>
                <c:pt idx="78">
                  <c:v>3817</c:v>
                </c:pt>
                <c:pt idx="79">
                  <c:v>2951</c:v>
                </c:pt>
                <c:pt idx="80">
                  <c:v>2629</c:v>
                </c:pt>
                <c:pt idx="81">
                  <c:v>2601</c:v>
                </c:pt>
                <c:pt idx="82">
                  <c:v>1308</c:v>
                </c:pt>
                <c:pt idx="83">
                  <c:v>825</c:v>
                </c:pt>
                <c:pt idx="84">
                  <c:v>2580</c:v>
                </c:pt>
                <c:pt idx="85">
                  <c:v>3239</c:v>
                </c:pt>
                <c:pt idx="86">
                  <c:v>2488</c:v>
                </c:pt>
                <c:pt idx="87">
                  <c:v>2229</c:v>
                </c:pt>
                <c:pt idx="88">
                  <c:v>2167</c:v>
                </c:pt>
                <c:pt idx="89">
                  <c:v>1171</c:v>
                </c:pt>
                <c:pt idx="90">
                  <c:v>509</c:v>
                </c:pt>
                <c:pt idx="91">
                  <c:v>2219</c:v>
                </c:pt>
                <c:pt idx="92">
                  <c:v>2416</c:v>
                </c:pt>
                <c:pt idx="93">
                  <c:v>1873</c:v>
                </c:pt>
                <c:pt idx="94">
                  <c:v>1572</c:v>
                </c:pt>
                <c:pt idx="95">
                  <c:v>1638</c:v>
                </c:pt>
                <c:pt idx="96">
                  <c:v>726</c:v>
                </c:pt>
                <c:pt idx="97">
                  <c:v>384</c:v>
                </c:pt>
                <c:pt idx="98">
                  <c:v>1545</c:v>
                </c:pt>
                <c:pt idx="99">
                  <c:v>1690</c:v>
                </c:pt>
                <c:pt idx="100">
                  <c:v>1264</c:v>
                </c:pt>
                <c:pt idx="101">
                  <c:v>1223</c:v>
                </c:pt>
                <c:pt idx="102">
                  <c:v>1051</c:v>
                </c:pt>
                <c:pt idx="103">
                  <c:v>597</c:v>
                </c:pt>
                <c:pt idx="104">
                  <c:v>257</c:v>
                </c:pt>
                <c:pt idx="105">
                  <c:v>1130</c:v>
                </c:pt>
                <c:pt idx="106">
                  <c:v>1199</c:v>
                </c:pt>
                <c:pt idx="107">
                  <c:v>778</c:v>
                </c:pt>
                <c:pt idx="108">
                  <c:v>677</c:v>
                </c:pt>
                <c:pt idx="109">
                  <c:v>671</c:v>
                </c:pt>
                <c:pt idx="110">
                  <c:v>336</c:v>
                </c:pt>
                <c:pt idx="111">
                  <c:v>197</c:v>
                </c:pt>
                <c:pt idx="112">
                  <c:v>697</c:v>
                </c:pt>
                <c:pt idx="113">
                  <c:v>661</c:v>
                </c:pt>
                <c:pt idx="114">
                  <c:v>538</c:v>
                </c:pt>
                <c:pt idx="115">
                  <c:v>506</c:v>
                </c:pt>
                <c:pt idx="116">
                  <c:v>454</c:v>
                </c:pt>
                <c:pt idx="117">
                  <c:v>222</c:v>
                </c:pt>
                <c:pt idx="118">
                  <c:v>112</c:v>
                </c:pt>
                <c:pt idx="119">
                  <c:v>512</c:v>
                </c:pt>
                <c:pt idx="120">
                  <c:v>479</c:v>
                </c:pt>
                <c:pt idx="121">
                  <c:v>353</c:v>
                </c:pt>
                <c:pt idx="122">
                  <c:v>423</c:v>
                </c:pt>
                <c:pt idx="123">
                  <c:v>320</c:v>
                </c:pt>
                <c:pt idx="124">
                  <c:v>153</c:v>
                </c:pt>
                <c:pt idx="125">
                  <c:v>98</c:v>
                </c:pt>
                <c:pt idx="126">
                  <c:v>294</c:v>
                </c:pt>
                <c:pt idx="127">
                  <c:v>386</c:v>
                </c:pt>
                <c:pt idx="128">
                  <c:v>250</c:v>
                </c:pt>
                <c:pt idx="129">
                  <c:v>190</c:v>
                </c:pt>
                <c:pt idx="130">
                  <c:v>179</c:v>
                </c:pt>
                <c:pt idx="131">
                  <c:v>73</c:v>
                </c:pt>
                <c:pt idx="132">
                  <c:v>41</c:v>
                </c:pt>
                <c:pt idx="133">
                  <c:v>175</c:v>
                </c:pt>
                <c:pt idx="134">
                  <c:v>206</c:v>
                </c:pt>
                <c:pt idx="135">
                  <c:v>129</c:v>
                </c:pt>
                <c:pt idx="136">
                  <c:v>157</c:v>
                </c:pt>
                <c:pt idx="137">
                  <c:v>144</c:v>
                </c:pt>
                <c:pt idx="138">
                  <c:v>63</c:v>
                </c:pt>
                <c:pt idx="139">
                  <c:v>57</c:v>
                </c:pt>
                <c:pt idx="140">
                  <c:v>118</c:v>
                </c:pt>
                <c:pt idx="141">
                  <c:v>112</c:v>
                </c:pt>
                <c:pt idx="142">
                  <c:v>105</c:v>
                </c:pt>
                <c:pt idx="143">
                  <c:v>96</c:v>
                </c:pt>
                <c:pt idx="144">
                  <c:v>132</c:v>
                </c:pt>
                <c:pt idx="145">
                  <c:v>68</c:v>
                </c:pt>
                <c:pt idx="146">
                  <c:v>57</c:v>
                </c:pt>
                <c:pt idx="147">
                  <c:v>148</c:v>
                </c:pt>
                <c:pt idx="148">
                  <c:v>156</c:v>
                </c:pt>
                <c:pt idx="149">
                  <c:v>136</c:v>
                </c:pt>
                <c:pt idx="150">
                  <c:v>166</c:v>
                </c:pt>
                <c:pt idx="151">
                  <c:v>163</c:v>
                </c:pt>
                <c:pt idx="152">
                  <c:v>124</c:v>
                </c:pt>
                <c:pt idx="153">
                  <c:v>106</c:v>
                </c:pt>
                <c:pt idx="154">
                  <c:v>125</c:v>
                </c:pt>
                <c:pt idx="155">
                  <c:v>109</c:v>
                </c:pt>
                <c:pt idx="156">
                  <c:v>279</c:v>
                </c:pt>
                <c:pt idx="157">
                  <c:v>249</c:v>
                </c:pt>
                <c:pt idx="158">
                  <c:v>282</c:v>
                </c:pt>
                <c:pt idx="159">
                  <c:v>157</c:v>
                </c:pt>
                <c:pt idx="160">
                  <c:v>148</c:v>
                </c:pt>
                <c:pt idx="161">
                  <c:v>243</c:v>
                </c:pt>
                <c:pt idx="162">
                  <c:v>317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98E-4EA0-96EE-517E285EEC5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417147840"/>
        <c:axId val="419321824"/>
      </c:barChart>
      <c:dateAx>
        <c:axId val="417147840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low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19321824"/>
        <c:crosses val="autoZero"/>
        <c:auto val="1"/>
        <c:lblOffset val="100"/>
        <c:baseTimeUnit val="days"/>
        <c:majorUnit val="1"/>
        <c:majorTimeUnit val="days"/>
      </c:dateAx>
      <c:valAx>
        <c:axId val="419321824"/>
        <c:scaling>
          <c:orientation val="minMax"/>
          <c:max val="28000"/>
          <c:min val="0"/>
        </c:scaling>
        <c:delete val="0"/>
        <c:axPos val="l"/>
        <c:numFmt formatCode="#,##0" sourceLinked="0"/>
        <c:majorTickMark val="out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17147840"/>
        <c:crosses val="autoZero"/>
        <c:crossBetween val="between"/>
        <c:majorUnit val="2000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cs-CZ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13.4.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Sheet1!$A$2:$A$21</c:f>
              <c:strCache>
                <c:ptCount val="20"/>
                <c:pt idx="0">
                  <c:v>Plzeň-sever</c:v>
                </c:pt>
                <c:pt idx="1">
                  <c:v>Rokycany</c:v>
                </c:pt>
                <c:pt idx="2">
                  <c:v>Plzeň-město</c:v>
                </c:pt>
                <c:pt idx="3">
                  <c:v>Praha</c:v>
                </c:pt>
                <c:pt idx="4">
                  <c:v>Praha-západ</c:v>
                </c:pt>
                <c:pt idx="5">
                  <c:v>Plzeň-jih</c:v>
                </c:pt>
                <c:pt idx="6">
                  <c:v>Pardubice</c:v>
                </c:pt>
                <c:pt idx="7">
                  <c:v>Beroun</c:v>
                </c:pt>
                <c:pt idx="8">
                  <c:v>Prachatice</c:v>
                </c:pt>
                <c:pt idx="9">
                  <c:v>Benešov</c:v>
                </c:pt>
                <c:pt idx="10">
                  <c:v>Mělník</c:v>
                </c:pt>
                <c:pt idx="11">
                  <c:v>Praha-východ</c:v>
                </c:pt>
                <c:pt idx="12">
                  <c:v>Havlíčkův Brod</c:v>
                </c:pt>
                <c:pt idx="13">
                  <c:v>Třebíč</c:v>
                </c:pt>
                <c:pt idx="14">
                  <c:v>Kladno</c:v>
                </c:pt>
                <c:pt idx="15">
                  <c:v>Žďár nad Sázavou</c:v>
                </c:pt>
                <c:pt idx="16">
                  <c:v>Nymburk</c:v>
                </c:pt>
                <c:pt idx="17">
                  <c:v>Mladá Boleslav</c:v>
                </c:pt>
                <c:pt idx="18">
                  <c:v>Svitavy</c:v>
                </c:pt>
                <c:pt idx="19">
                  <c:v>Kutná Hora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200.81569999999999</c:v>
                </c:pt>
                <c:pt idx="1">
                  <c:v>143.46619999999999</c:v>
                </c:pt>
                <c:pt idx="2">
                  <c:v>197.0848</c:v>
                </c:pt>
                <c:pt idx="3">
                  <c:v>204.2568</c:v>
                </c:pt>
                <c:pt idx="4">
                  <c:v>193.0591</c:v>
                </c:pt>
                <c:pt idx="5">
                  <c:v>192.49690000000001</c:v>
                </c:pt>
                <c:pt idx="6">
                  <c:v>274.78609999999998</c:v>
                </c:pt>
                <c:pt idx="7">
                  <c:v>299.78320000000002</c:v>
                </c:pt>
                <c:pt idx="8">
                  <c:v>376.1397</c:v>
                </c:pt>
                <c:pt idx="9">
                  <c:v>289.7475</c:v>
                </c:pt>
                <c:pt idx="10">
                  <c:v>243.6652</c:v>
                </c:pt>
                <c:pt idx="11">
                  <c:v>192.65479999999999</c:v>
                </c:pt>
                <c:pt idx="12">
                  <c:v>232.52860000000001</c:v>
                </c:pt>
                <c:pt idx="13">
                  <c:v>340.77420000000001</c:v>
                </c:pt>
                <c:pt idx="14">
                  <c:v>230.75309999999999</c:v>
                </c:pt>
                <c:pt idx="15">
                  <c:v>527.38229999999999</c:v>
                </c:pt>
                <c:pt idx="16">
                  <c:v>200.90799999999999</c:v>
                </c:pt>
                <c:pt idx="17">
                  <c:v>306.77190000000002</c:v>
                </c:pt>
                <c:pt idx="18">
                  <c:v>365.38459999999998</c:v>
                </c:pt>
                <c:pt idx="19">
                  <c:v>255.53659999999999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A52-401F-B1E0-512B723D069B}"/>
            </c:ext>
          </c:extLst>
        </c:ser>
        <c:ser>
          <c:idx val="2"/>
          <c:order val="1"/>
          <c:tx>
            <c:strRef>
              <c:f>Sheet1!$C$1</c:f>
              <c:strCache>
                <c:ptCount val="1"/>
                <c:pt idx="0">
                  <c:v>8.5.</c:v>
                </c:pt>
              </c:strCache>
            </c:strRef>
          </c:tx>
          <c:spPr>
            <a:solidFill>
              <a:srgbClr val="4010B7"/>
            </a:solidFill>
            <a:ln>
              <a:noFill/>
            </a:ln>
            <a:effectLst/>
          </c:spPr>
          <c:invertIfNegative val="0"/>
          <c:cat>
            <c:strRef>
              <c:f>Sheet1!$A$2:$A$21</c:f>
              <c:strCache>
                <c:ptCount val="20"/>
                <c:pt idx="0">
                  <c:v>Plzeň-sever</c:v>
                </c:pt>
                <c:pt idx="1">
                  <c:v>Rokycany</c:v>
                </c:pt>
                <c:pt idx="2">
                  <c:v>Plzeň-město</c:v>
                </c:pt>
                <c:pt idx="3">
                  <c:v>Praha</c:v>
                </c:pt>
                <c:pt idx="4">
                  <c:v>Praha-západ</c:v>
                </c:pt>
                <c:pt idx="5">
                  <c:v>Plzeň-jih</c:v>
                </c:pt>
                <c:pt idx="6">
                  <c:v>Pardubice</c:v>
                </c:pt>
                <c:pt idx="7">
                  <c:v>Beroun</c:v>
                </c:pt>
                <c:pt idx="8">
                  <c:v>Prachatice</c:v>
                </c:pt>
                <c:pt idx="9">
                  <c:v>Benešov</c:v>
                </c:pt>
                <c:pt idx="10">
                  <c:v>Mělník</c:v>
                </c:pt>
                <c:pt idx="11">
                  <c:v>Praha-východ</c:v>
                </c:pt>
                <c:pt idx="12">
                  <c:v>Havlíčkův Brod</c:v>
                </c:pt>
                <c:pt idx="13">
                  <c:v>Třebíč</c:v>
                </c:pt>
                <c:pt idx="14">
                  <c:v>Kladno</c:v>
                </c:pt>
                <c:pt idx="15">
                  <c:v>Žďár nad Sázavou</c:v>
                </c:pt>
                <c:pt idx="16">
                  <c:v>Nymburk</c:v>
                </c:pt>
                <c:pt idx="17">
                  <c:v>Mladá Boleslav</c:v>
                </c:pt>
                <c:pt idx="18">
                  <c:v>Svitavy</c:v>
                </c:pt>
                <c:pt idx="19">
                  <c:v>Kutná Hora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76.855379999999997</c:v>
                </c:pt>
                <c:pt idx="1">
                  <c:v>80.826040000000006</c:v>
                </c:pt>
                <c:pt idx="2">
                  <c:v>49.2712</c:v>
                </c:pt>
                <c:pt idx="3">
                  <c:v>84.414159999999995</c:v>
                </c:pt>
                <c:pt idx="4">
                  <c:v>78.142960000000002</c:v>
                </c:pt>
                <c:pt idx="5">
                  <c:v>67.017439999999993</c:v>
                </c:pt>
                <c:pt idx="6">
                  <c:v>60.180430000000001</c:v>
                </c:pt>
                <c:pt idx="7">
                  <c:v>126.5521</c:v>
                </c:pt>
                <c:pt idx="8">
                  <c:v>192.9932</c:v>
                </c:pt>
                <c:pt idx="9">
                  <c:v>102.2638</c:v>
                </c:pt>
                <c:pt idx="10">
                  <c:v>116.37739999999999</c:v>
                </c:pt>
                <c:pt idx="11">
                  <c:v>62.983289999999997</c:v>
                </c:pt>
                <c:pt idx="12">
                  <c:v>118.37820000000001</c:v>
                </c:pt>
                <c:pt idx="13">
                  <c:v>130.5093</c:v>
                </c:pt>
                <c:pt idx="14">
                  <c:v>80.314059999999998</c:v>
                </c:pt>
                <c:pt idx="15">
                  <c:v>153.4666</c:v>
                </c:pt>
                <c:pt idx="16">
                  <c:v>53.181539999999998</c:v>
                </c:pt>
                <c:pt idx="17">
                  <c:v>78.600750000000005</c:v>
                </c:pt>
                <c:pt idx="18">
                  <c:v>122.11539999999999</c:v>
                </c:pt>
                <c:pt idx="19">
                  <c:v>141.52799999999999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A52-401F-B1E0-512B723D069B}"/>
            </c:ext>
          </c:extLst>
        </c:ser>
        <c:ser>
          <c:idx val="3"/>
          <c:order val="2"/>
          <c:tx>
            <c:strRef>
              <c:f>Sheet1!$D$1</c:f>
              <c:strCache>
                <c:ptCount val="1"/>
                <c:pt idx="0">
                  <c:v>29.5.</c:v>
                </c:pt>
              </c:strCache>
            </c:strRef>
          </c:tx>
          <c:spPr>
            <a:solidFill>
              <a:srgbClr val="00B0F0"/>
            </a:solidFill>
            <a:ln>
              <a:noFill/>
            </a:ln>
            <a:effectLst/>
          </c:spPr>
          <c:invertIfNegative val="0"/>
          <c:cat>
            <c:strRef>
              <c:f>Sheet1!$A$2:$A$21</c:f>
              <c:strCache>
                <c:ptCount val="20"/>
                <c:pt idx="0">
                  <c:v>Plzeň-sever</c:v>
                </c:pt>
                <c:pt idx="1">
                  <c:v>Rokycany</c:v>
                </c:pt>
                <c:pt idx="2">
                  <c:v>Plzeň-město</c:v>
                </c:pt>
                <c:pt idx="3">
                  <c:v>Praha</c:v>
                </c:pt>
                <c:pt idx="4">
                  <c:v>Praha-západ</c:v>
                </c:pt>
                <c:pt idx="5">
                  <c:v>Plzeň-jih</c:v>
                </c:pt>
                <c:pt idx="6">
                  <c:v>Pardubice</c:v>
                </c:pt>
                <c:pt idx="7">
                  <c:v>Beroun</c:v>
                </c:pt>
                <c:pt idx="8">
                  <c:v>Prachatice</c:v>
                </c:pt>
                <c:pt idx="9">
                  <c:v>Benešov</c:v>
                </c:pt>
                <c:pt idx="10">
                  <c:v>Mělník</c:v>
                </c:pt>
                <c:pt idx="11">
                  <c:v>Praha-východ</c:v>
                </c:pt>
                <c:pt idx="12">
                  <c:v>Havlíčkův Brod</c:v>
                </c:pt>
                <c:pt idx="13">
                  <c:v>Třebíč</c:v>
                </c:pt>
                <c:pt idx="14">
                  <c:v>Kladno</c:v>
                </c:pt>
                <c:pt idx="15">
                  <c:v>Žďár nad Sázavou</c:v>
                </c:pt>
                <c:pt idx="16">
                  <c:v>Nymburk</c:v>
                </c:pt>
                <c:pt idx="17">
                  <c:v>Mladá Boleslav</c:v>
                </c:pt>
                <c:pt idx="18">
                  <c:v>Svitavy</c:v>
                </c:pt>
                <c:pt idx="19">
                  <c:v>Kutná Hora</c:v>
                </c:pt>
              </c:strCache>
            </c:strRef>
          </c:cat>
          <c:val>
            <c:numRef>
              <c:f>Sheet1!$D$2:$D$21</c:f>
              <c:numCache>
                <c:formatCode>General</c:formatCode>
                <c:ptCount val="20"/>
                <c:pt idx="0">
                  <c:v>22.312850000000001</c:v>
                </c:pt>
                <c:pt idx="1">
                  <c:v>74.764089999999996</c:v>
                </c:pt>
                <c:pt idx="2">
                  <c:v>27.201809999999998</c:v>
                </c:pt>
                <c:pt idx="3">
                  <c:v>27.0395</c:v>
                </c:pt>
                <c:pt idx="4">
                  <c:v>40.713140000000003</c:v>
                </c:pt>
                <c:pt idx="5">
                  <c:v>18.536740000000002</c:v>
                </c:pt>
                <c:pt idx="6">
                  <c:v>11.92254</c:v>
                </c:pt>
                <c:pt idx="7">
                  <c:v>23.858180000000001</c:v>
                </c:pt>
                <c:pt idx="8">
                  <c:v>23.631820000000001</c:v>
                </c:pt>
                <c:pt idx="9">
                  <c:v>21.054320000000001</c:v>
                </c:pt>
                <c:pt idx="10">
                  <c:v>12.72878</c:v>
                </c:pt>
                <c:pt idx="11">
                  <c:v>19.58304</c:v>
                </c:pt>
                <c:pt idx="12">
                  <c:v>44.391829999999999</c:v>
                </c:pt>
                <c:pt idx="13">
                  <c:v>12.6884</c:v>
                </c:pt>
                <c:pt idx="14">
                  <c:v>16.782039999999999</c:v>
                </c:pt>
                <c:pt idx="15">
                  <c:v>32.219499999999996</c:v>
                </c:pt>
                <c:pt idx="16">
                  <c:v>26.590769999999999</c:v>
                </c:pt>
                <c:pt idx="17">
                  <c:v>19.840969999999999</c:v>
                </c:pt>
                <c:pt idx="18">
                  <c:v>20.192309999999999</c:v>
                </c:pt>
                <c:pt idx="19">
                  <c:v>28.82977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A52-401F-B1E0-512B723D069B}"/>
            </c:ext>
          </c:extLst>
        </c:ser>
        <c:ser>
          <c:idx val="1"/>
          <c:order val="3"/>
          <c:tx>
            <c:strRef>
              <c:f>Sheet1!$E$1</c:f>
              <c:strCache>
                <c:ptCount val="1"/>
                <c:pt idx="0">
                  <c:v>5.6.</c:v>
                </c:pt>
              </c:strCache>
            </c:strRef>
          </c:tx>
          <c:spPr>
            <a:solidFill>
              <a:srgbClr val="92D050"/>
            </a:solidFill>
            <a:ln>
              <a:noFill/>
            </a:ln>
            <a:effectLst/>
          </c:spPr>
          <c:invertIfNegative val="0"/>
          <c:cat>
            <c:strRef>
              <c:f>Sheet1!$A$2:$A$21</c:f>
              <c:strCache>
                <c:ptCount val="20"/>
                <c:pt idx="0">
                  <c:v>Plzeň-sever</c:v>
                </c:pt>
                <c:pt idx="1">
                  <c:v>Rokycany</c:v>
                </c:pt>
                <c:pt idx="2">
                  <c:v>Plzeň-město</c:v>
                </c:pt>
                <c:pt idx="3">
                  <c:v>Praha</c:v>
                </c:pt>
                <c:pt idx="4">
                  <c:v>Praha-západ</c:v>
                </c:pt>
                <c:pt idx="5">
                  <c:v>Plzeň-jih</c:v>
                </c:pt>
                <c:pt idx="6">
                  <c:v>Pardubice</c:v>
                </c:pt>
                <c:pt idx="7">
                  <c:v>Beroun</c:v>
                </c:pt>
                <c:pt idx="8">
                  <c:v>Prachatice</c:v>
                </c:pt>
                <c:pt idx="9">
                  <c:v>Benešov</c:v>
                </c:pt>
                <c:pt idx="10">
                  <c:v>Mělník</c:v>
                </c:pt>
                <c:pt idx="11">
                  <c:v>Praha-východ</c:v>
                </c:pt>
                <c:pt idx="12">
                  <c:v>Havlíčkův Brod</c:v>
                </c:pt>
                <c:pt idx="13">
                  <c:v>Třebíč</c:v>
                </c:pt>
                <c:pt idx="14">
                  <c:v>Kladno</c:v>
                </c:pt>
                <c:pt idx="15">
                  <c:v>Žďár nad Sázavou</c:v>
                </c:pt>
                <c:pt idx="16">
                  <c:v>Nymburk</c:v>
                </c:pt>
                <c:pt idx="17">
                  <c:v>Mladá Boleslav</c:v>
                </c:pt>
                <c:pt idx="18">
                  <c:v>Svitavy</c:v>
                </c:pt>
                <c:pt idx="19">
                  <c:v>Kutná Hora</c:v>
                </c:pt>
              </c:strCache>
            </c:strRef>
          </c:cat>
          <c:val>
            <c:numRef>
              <c:f>Sheet1!$E$2:$E$21</c:f>
              <c:numCache>
                <c:formatCode>General</c:formatCode>
                <c:ptCount val="20"/>
                <c:pt idx="0">
                  <c:v>58.261330000000001</c:v>
                </c:pt>
                <c:pt idx="1">
                  <c:v>54.557580000000002</c:v>
                </c:pt>
                <c:pt idx="2">
                  <c:v>53.377130000000001</c:v>
                </c:pt>
                <c:pt idx="3">
                  <c:v>42.469239999999999</c:v>
                </c:pt>
                <c:pt idx="4">
                  <c:v>41.369799999999998</c:v>
                </c:pt>
                <c:pt idx="5">
                  <c:v>37.073480000000004</c:v>
                </c:pt>
                <c:pt idx="6">
                  <c:v>27.81925</c:v>
                </c:pt>
                <c:pt idx="7">
                  <c:v>23.858180000000001</c:v>
                </c:pt>
                <c:pt idx="8">
                  <c:v>23.631820000000001</c:v>
                </c:pt>
                <c:pt idx="9">
                  <c:v>23.05949</c:v>
                </c:pt>
                <c:pt idx="10">
                  <c:v>22.729959999999998</c:v>
                </c:pt>
                <c:pt idx="11">
                  <c:v>21.170850000000002</c:v>
                </c:pt>
                <c:pt idx="12">
                  <c:v>21.13897</c:v>
                </c:pt>
                <c:pt idx="13">
                  <c:v>20.845230000000001</c:v>
                </c:pt>
                <c:pt idx="14">
                  <c:v>19.179480000000002</c:v>
                </c:pt>
                <c:pt idx="15">
                  <c:v>18.653390000000002</c:v>
                </c:pt>
                <c:pt idx="16">
                  <c:v>17.727180000000001</c:v>
                </c:pt>
                <c:pt idx="17">
                  <c:v>16.788509999999999</c:v>
                </c:pt>
                <c:pt idx="18">
                  <c:v>15.38462</c:v>
                </c:pt>
                <c:pt idx="19">
                  <c:v>14.41489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C31-4125-A549-285CF38DF62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1918312239"/>
        <c:axId val="1994523775"/>
      </c:barChart>
      <c:catAx>
        <c:axId val="1918312239"/>
        <c:scaling>
          <c:orientation val="maxMin"/>
        </c:scaling>
        <c:delete val="1"/>
        <c:axPos val="l"/>
        <c:numFmt formatCode="General" sourceLinked="1"/>
        <c:majorTickMark val="none"/>
        <c:minorTickMark val="none"/>
        <c:tickLblPos val="nextTo"/>
        <c:crossAx val="1994523775"/>
        <c:crosses val="autoZero"/>
        <c:auto val="1"/>
        <c:lblAlgn val="ctr"/>
        <c:lblOffset val="100"/>
        <c:noMultiLvlLbl val="0"/>
      </c:catAx>
      <c:valAx>
        <c:axId val="1994523775"/>
        <c:scaling>
          <c:orientation val="minMax"/>
        </c:scaling>
        <c:delete val="0"/>
        <c:axPos val="t"/>
        <c:numFmt formatCode="General" sourceLinked="0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191831223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Nové případy za 7 dní na 100 000 obyvatel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0-5944-47A1-8932-0F6118E2CB1A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5944-47A1-8932-0F6118E2CB1A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5944-47A1-8932-0F6118E2CB1A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1935-4A4A-9BB8-7E2A9E5151F3}"/>
              </c:ext>
            </c:extLst>
          </c:dPt>
          <c:dPt>
            <c:idx val="4"/>
            <c:invertIfNegative val="0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8-1935-4A4A-9BB8-7E2A9E5151F3}"/>
              </c:ext>
            </c:extLst>
          </c:dPt>
          <c:dPt>
            <c:idx val="5"/>
            <c:invertIfNegative val="0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1935-4A4A-9BB8-7E2A9E5151F3}"/>
              </c:ext>
            </c:extLst>
          </c:dPt>
          <c:dPt>
            <c:idx val="6"/>
            <c:invertIfNegative val="0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3-C0B3-4B87-942D-9FDA71F63FF9}"/>
              </c:ext>
            </c:extLst>
          </c:dPt>
          <c:dPt>
            <c:idx val="7"/>
            <c:invertIfNegative val="0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1935-4A4A-9BB8-7E2A9E5151F3}"/>
              </c:ext>
            </c:extLst>
          </c:dPt>
          <c:dPt>
            <c:idx val="9"/>
            <c:invertIfNegative val="0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1935-4A4A-9BB8-7E2A9E5151F3}"/>
              </c:ext>
            </c:extLst>
          </c:dPt>
          <c:dPt>
            <c:idx val="12"/>
            <c:invertIfNegative val="0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9-09BB-4FCF-8A20-B35A32C88458}"/>
              </c:ext>
            </c:extLst>
          </c:dPt>
          <c:dPt>
            <c:idx val="13"/>
            <c:invertIfNegative val="0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A-1935-4A4A-9BB8-7E2A9E5151F3}"/>
              </c:ext>
            </c:extLst>
          </c:dPt>
          <c:dPt>
            <c:idx val="17"/>
            <c:invertIfNegative val="0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2-C0B3-4B87-942D-9FDA71F63FF9}"/>
              </c:ext>
            </c:extLst>
          </c:dPt>
          <c:dPt>
            <c:idx val="18"/>
            <c:invertIfNegative val="0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6-B4E5-4676-B84B-9F746B76A0FC}"/>
              </c:ext>
            </c:extLst>
          </c:dPt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Sheet1!$A$2:$A$21</c:f>
              <c:strCache>
                <c:ptCount val="20"/>
                <c:pt idx="0">
                  <c:v>Plzeň-sever</c:v>
                </c:pt>
                <c:pt idx="1">
                  <c:v>Rokycany</c:v>
                </c:pt>
                <c:pt idx="2">
                  <c:v>Plzeň-město</c:v>
                </c:pt>
                <c:pt idx="3">
                  <c:v>Praha</c:v>
                </c:pt>
                <c:pt idx="4">
                  <c:v>Praha-západ</c:v>
                </c:pt>
                <c:pt idx="5">
                  <c:v>Plzeň-jih</c:v>
                </c:pt>
                <c:pt idx="6">
                  <c:v>Pardubice</c:v>
                </c:pt>
                <c:pt idx="7">
                  <c:v>Beroun</c:v>
                </c:pt>
                <c:pt idx="8">
                  <c:v>Prachatice</c:v>
                </c:pt>
                <c:pt idx="9">
                  <c:v>Benešov</c:v>
                </c:pt>
                <c:pt idx="10">
                  <c:v>Mělník</c:v>
                </c:pt>
                <c:pt idx="11">
                  <c:v>Praha-východ</c:v>
                </c:pt>
                <c:pt idx="12">
                  <c:v>Havlíčkův Brod</c:v>
                </c:pt>
                <c:pt idx="13">
                  <c:v>Třebíč</c:v>
                </c:pt>
                <c:pt idx="14">
                  <c:v>Kladno</c:v>
                </c:pt>
                <c:pt idx="15">
                  <c:v>Žďár nad Sázavou</c:v>
                </c:pt>
                <c:pt idx="16">
                  <c:v>Nymburk</c:v>
                </c:pt>
                <c:pt idx="17">
                  <c:v>Mladá Boleslav</c:v>
                </c:pt>
                <c:pt idx="18">
                  <c:v>Svitavy</c:v>
                </c:pt>
                <c:pt idx="19">
                  <c:v>Kutná Hora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58.261333069999999</c:v>
                </c:pt>
                <c:pt idx="1">
                  <c:v>54.557578450000001</c:v>
                </c:pt>
                <c:pt idx="2">
                  <c:v>53.377129949999997</c:v>
                </c:pt>
                <c:pt idx="3">
                  <c:v>42.469237890000002</c:v>
                </c:pt>
                <c:pt idx="4">
                  <c:v>41.369800050000002</c:v>
                </c:pt>
                <c:pt idx="5">
                  <c:v>37.07347678</c:v>
                </c:pt>
                <c:pt idx="6">
                  <c:v>27.81925433</c:v>
                </c:pt>
                <c:pt idx="7">
                  <c:v>23.858178689999999</c:v>
                </c:pt>
                <c:pt idx="8">
                  <c:v>23.631816300000001</c:v>
                </c:pt>
                <c:pt idx="9">
                  <c:v>23.059493490000001</c:v>
                </c:pt>
                <c:pt idx="10">
                  <c:v>22.729959000000001</c:v>
                </c:pt>
                <c:pt idx="11">
                  <c:v>21.170854089999999</c:v>
                </c:pt>
                <c:pt idx="12">
                  <c:v>21.138967569999998</c:v>
                </c:pt>
                <c:pt idx="13">
                  <c:v>20.845228710000001</c:v>
                </c:pt>
                <c:pt idx="14">
                  <c:v>19.17947796</c:v>
                </c:pt>
                <c:pt idx="15">
                  <c:v>18.65339449</c:v>
                </c:pt>
                <c:pt idx="16">
                  <c:v>17.727178720000001</c:v>
                </c:pt>
                <c:pt idx="17">
                  <c:v>16.788510550000002</c:v>
                </c:pt>
                <c:pt idx="18">
                  <c:v>15.38461538</c:v>
                </c:pt>
                <c:pt idx="19">
                  <c:v>14.41488665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D2B-4171-AE9D-D1549822F90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1918312239"/>
        <c:axId val="1994523775"/>
      </c:barChart>
      <c:catAx>
        <c:axId val="1918312239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1994523775"/>
        <c:crosses val="autoZero"/>
        <c:auto val="1"/>
        <c:lblAlgn val="ctr"/>
        <c:lblOffset val="100"/>
        <c:noMultiLvlLbl val="0"/>
      </c:catAx>
      <c:valAx>
        <c:axId val="1994523775"/>
        <c:scaling>
          <c:orientation val="minMax"/>
        </c:scaling>
        <c:delete val="0"/>
        <c:axPos val="t"/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191831223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 (zjednodušený výpočet) - 7 denní úseky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E05E-4BE4-A359-8EBC5A58012C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E05E-4BE4-A359-8EBC5A58012C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E05E-4BE4-A359-8EBC5A58012C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E05E-4BE4-A359-8EBC5A58012C}"/>
              </c:ext>
            </c:extLst>
          </c:dPt>
          <c:dPt>
            <c:idx val="4"/>
            <c:invertIfNegative val="0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E05E-4BE4-A359-8EBC5A58012C}"/>
              </c:ext>
            </c:extLst>
          </c:dPt>
          <c:dPt>
            <c:idx val="5"/>
            <c:invertIfNegative val="0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0-09C0-46FD-933E-FB36B350A472}"/>
              </c:ext>
            </c:extLst>
          </c:dPt>
          <c:dPt>
            <c:idx val="6"/>
            <c:invertIfNegative val="0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7-344A-4869-9DBA-297DCE47C6DF}"/>
              </c:ext>
            </c:extLst>
          </c:dPt>
          <c:dPt>
            <c:idx val="7"/>
            <c:invertIfNegative val="0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E05E-4BE4-A359-8EBC5A58012C}"/>
              </c:ext>
            </c:extLst>
          </c:dPt>
          <c:dPt>
            <c:idx val="8"/>
            <c:invertIfNegative val="0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E05E-4BE4-A359-8EBC5A58012C}"/>
              </c:ext>
            </c:extLst>
          </c:dPt>
          <c:dPt>
            <c:idx val="9"/>
            <c:invertIfNegative val="0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2-09C0-46FD-933E-FB36B350A472}"/>
              </c:ext>
            </c:extLst>
          </c:dPt>
          <c:dPt>
            <c:idx val="10"/>
            <c:invertIfNegative val="0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F-E05E-4BE4-A359-8EBC5A58012C}"/>
              </c:ext>
            </c:extLst>
          </c:dPt>
          <c:dPt>
            <c:idx val="12"/>
            <c:invertIfNegative val="0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D-26E8-4B21-AF98-119B0A33FD25}"/>
              </c:ext>
            </c:extLst>
          </c:dPt>
          <c:dPt>
            <c:idx val="13"/>
            <c:invertIfNegative val="0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1-09C0-46FD-933E-FB36B350A472}"/>
              </c:ext>
            </c:extLst>
          </c:dPt>
          <c:dPt>
            <c:idx val="17"/>
            <c:invertIfNegative val="0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6-344A-4869-9DBA-297DCE47C6DF}"/>
              </c:ext>
            </c:extLst>
          </c:dPt>
          <c:dPt>
            <c:idx val="18"/>
            <c:invertIfNegative val="0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A-EBF4-45FC-9D6C-BD5C7D208870}"/>
              </c:ext>
            </c:extLst>
          </c:dPt>
          <c:dLbls>
            <c:numFmt formatCode="#,##0.0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Sheet1!$A$2:$A$21</c:f>
              <c:strCache>
                <c:ptCount val="20"/>
                <c:pt idx="0">
                  <c:v>Plzeň-sever</c:v>
                </c:pt>
                <c:pt idx="1">
                  <c:v>Rokycany</c:v>
                </c:pt>
                <c:pt idx="2">
                  <c:v>Plzeň-město</c:v>
                </c:pt>
                <c:pt idx="3">
                  <c:v>Praha</c:v>
                </c:pt>
                <c:pt idx="4">
                  <c:v>Praha-západ</c:v>
                </c:pt>
                <c:pt idx="5">
                  <c:v>Plzeň-jih</c:v>
                </c:pt>
                <c:pt idx="6">
                  <c:v>Pardubice</c:v>
                </c:pt>
                <c:pt idx="7">
                  <c:v>Beroun</c:v>
                </c:pt>
                <c:pt idx="8">
                  <c:v>Prachatice</c:v>
                </c:pt>
                <c:pt idx="9">
                  <c:v>Benešov</c:v>
                </c:pt>
                <c:pt idx="10">
                  <c:v>Mělník</c:v>
                </c:pt>
                <c:pt idx="11">
                  <c:v>Praha-východ</c:v>
                </c:pt>
                <c:pt idx="12">
                  <c:v>Havlíčkův Brod</c:v>
                </c:pt>
                <c:pt idx="13">
                  <c:v>Třebíč</c:v>
                </c:pt>
                <c:pt idx="14">
                  <c:v>Kladno</c:v>
                </c:pt>
                <c:pt idx="15">
                  <c:v>Žďár nad Sázavou</c:v>
                </c:pt>
                <c:pt idx="16">
                  <c:v>Nymburk</c:v>
                </c:pt>
                <c:pt idx="17">
                  <c:v>Mladá Boleslav</c:v>
                </c:pt>
                <c:pt idx="18">
                  <c:v>Svitavy</c:v>
                </c:pt>
                <c:pt idx="19">
                  <c:v>Kutná Hora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2.0434779999999999</c:v>
                </c:pt>
                <c:pt idx="1">
                  <c:v>2.25</c:v>
                </c:pt>
                <c:pt idx="2">
                  <c:v>1.733333</c:v>
                </c:pt>
                <c:pt idx="3">
                  <c:v>1.257206</c:v>
                </c:pt>
                <c:pt idx="4">
                  <c:v>1.285714</c:v>
                </c:pt>
                <c:pt idx="5">
                  <c:v>1.3684210000000001</c:v>
                </c:pt>
                <c:pt idx="6">
                  <c:v>4.4545450000000004</c:v>
                </c:pt>
                <c:pt idx="7">
                  <c:v>1.769231</c:v>
                </c:pt>
                <c:pt idx="8">
                  <c:v>3</c:v>
                </c:pt>
                <c:pt idx="9">
                  <c:v>1.0952379999999999</c:v>
                </c:pt>
                <c:pt idx="10">
                  <c:v>1.785714</c:v>
                </c:pt>
                <c:pt idx="11">
                  <c:v>1.37931</c:v>
                </c:pt>
                <c:pt idx="12">
                  <c:v>1.538462</c:v>
                </c:pt>
                <c:pt idx="13">
                  <c:v>4.5999999999999996</c:v>
                </c:pt>
                <c:pt idx="14">
                  <c:v>0.94117600000000001</c:v>
                </c:pt>
                <c:pt idx="15">
                  <c:v>1.0476190000000001</c:v>
                </c:pt>
                <c:pt idx="16">
                  <c:v>3.6</c:v>
                </c:pt>
                <c:pt idx="17">
                  <c:v>1.8333330000000001</c:v>
                </c:pt>
                <c:pt idx="18">
                  <c:v>2.285714</c:v>
                </c:pt>
                <c:pt idx="19">
                  <c:v>1.8333330000000001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0-E05E-4BE4-A359-8EBC5A58012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1918312239"/>
        <c:axId val="1994523775"/>
      </c:barChart>
      <c:catAx>
        <c:axId val="1918312239"/>
        <c:scaling>
          <c:orientation val="maxMin"/>
        </c:scaling>
        <c:delete val="1"/>
        <c:axPos val="l"/>
        <c:numFmt formatCode="General" sourceLinked="1"/>
        <c:majorTickMark val="none"/>
        <c:minorTickMark val="none"/>
        <c:tickLblPos val="nextTo"/>
        <c:crossAx val="1994523775"/>
        <c:crosses val="autoZero"/>
        <c:auto val="1"/>
        <c:lblAlgn val="ctr"/>
        <c:lblOffset val="100"/>
        <c:noMultiLvlLbl val="0"/>
      </c:catAx>
      <c:valAx>
        <c:axId val="1994523775"/>
        <c:scaling>
          <c:orientation val="minMax"/>
        </c:scaling>
        <c:delete val="0"/>
        <c:axPos val="t"/>
        <c:numFmt formatCode="#,##0.0" sourceLinked="0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191831223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Relativní pozitivita testů s diagnostickou/epidemiologickou indikací za 7 dní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F9D0-47C0-898E-BF6258A712B5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F9D0-47C0-898E-BF6258A712B5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F9D0-47C0-898E-BF6258A712B5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B817-4605-BE04-B5F94FABE895}"/>
              </c:ext>
            </c:extLst>
          </c:dPt>
          <c:dLbls>
            <c:numFmt formatCode="#,##0.0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5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Sheet1!$A$2:$A$21</c:f>
              <c:strCache>
                <c:ptCount val="20"/>
                <c:pt idx="0">
                  <c:v>Plzeň-sever</c:v>
                </c:pt>
                <c:pt idx="1">
                  <c:v>Rokycany</c:v>
                </c:pt>
                <c:pt idx="2">
                  <c:v>Plzeň-město</c:v>
                </c:pt>
                <c:pt idx="3">
                  <c:v>Praha</c:v>
                </c:pt>
                <c:pt idx="4">
                  <c:v>Praha-západ</c:v>
                </c:pt>
                <c:pt idx="5">
                  <c:v>Plzeň-jih</c:v>
                </c:pt>
                <c:pt idx="6">
                  <c:v>Pardubice</c:v>
                </c:pt>
                <c:pt idx="7">
                  <c:v>Beroun</c:v>
                </c:pt>
                <c:pt idx="8">
                  <c:v>Prachatice</c:v>
                </c:pt>
                <c:pt idx="9">
                  <c:v>Benešov</c:v>
                </c:pt>
                <c:pt idx="10">
                  <c:v>Mělník</c:v>
                </c:pt>
                <c:pt idx="11">
                  <c:v>Praha-východ</c:v>
                </c:pt>
                <c:pt idx="12">
                  <c:v>Havlíčkův Brod</c:v>
                </c:pt>
                <c:pt idx="13">
                  <c:v>Třebíč</c:v>
                </c:pt>
                <c:pt idx="14">
                  <c:v>Kladno</c:v>
                </c:pt>
                <c:pt idx="15">
                  <c:v>Žďár nad Sázavou</c:v>
                </c:pt>
                <c:pt idx="16">
                  <c:v>Nymburk</c:v>
                </c:pt>
                <c:pt idx="17">
                  <c:v>Mladá Boleslav</c:v>
                </c:pt>
                <c:pt idx="18">
                  <c:v>Svitavy</c:v>
                </c:pt>
                <c:pt idx="19">
                  <c:v>Kutná Hora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3.1065088759999999</c:v>
                </c:pt>
                <c:pt idx="1">
                  <c:v>5.6910569110000004</c:v>
                </c:pt>
                <c:pt idx="2">
                  <c:v>3.3732317740000002</c:v>
                </c:pt>
                <c:pt idx="3">
                  <c:v>1.4468353759999999</c:v>
                </c:pt>
                <c:pt idx="4">
                  <c:v>1.445578231</c:v>
                </c:pt>
                <c:pt idx="5">
                  <c:v>3.5874439460000001</c:v>
                </c:pt>
                <c:pt idx="6">
                  <c:v>1.5559772300000001</c:v>
                </c:pt>
                <c:pt idx="7">
                  <c:v>2.1671826630000002</c:v>
                </c:pt>
                <c:pt idx="8">
                  <c:v>3.8910505839999998</c:v>
                </c:pt>
                <c:pt idx="9">
                  <c:v>2.8753993609999999</c:v>
                </c:pt>
                <c:pt idx="10">
                  <c:v>1.4782608699999999</c:v>
                </c:pt>
                <c:pt idx="11">
                  <c:v>1.1472275329999999</c:v>
                </c:pt>
                <c:pt idx="12">
                  <c:v>1.375515818</c:v>
                </c:pt>
                <c:pt idx="13">
                  <c:v>2.6420079259999998</c:v>
                </c:pt>
                <c:pt idx="14">
                  <c:v>1.441899915</c:v>
                </c:pt>
                <c:pt idx="15">
                  <c:v>0.617283951</c:v>
                </c:pt>
                <c:pt idx="16">
                  <c:v>1.385041551</c:v>
                </c:pt>
                <c:pt idx="17">
                  <c:v>1.3091641490000001</c:v>
                </c:pt>
                <c:pt idx="18">
                  <c:v>1.240694789</c:v>
                </c:pt>
                <c:pt idx="19">
                  <c:v>1.55210643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F9D0-47C0-898E-BF6258A712B5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50"/>
        <c:axId val="1918312239"/>
        <c:axId val="1994523775"/>
      </c:barChart>
      <c:catAx>
        <c:axId val="1918312239"/>
        <c:scaling>
          <c:orientation val="maxMin"/>
        </c:scaling>
        <c:delete val="1"/>
        <c:axPos val="l"/>
        <c:numFmt formatCode="General" sourceLinked="1"/>
        <c:majorTickMark val="none"/>
        <c:minorTickMark val="none"/>
        <c:tickLblPos val="nextTo"/>
        <c:crossAx val="1994523775"/>
        <c:crosses val="autoZero"/>
        <c:auto val="1"/>
        <c:lblAlgn val="ctr"/>
        <c:lblOffset val="100"/>
        <c:noMultiLvlLbl val="0"/>
      </c:catAx>
      <c:valAx>
        <c:axId val="1994523775"/>
        <c:scaling>
          <c:orientation val="minMax"/>
        </c:scaling>
        <c:delete val="0"/>
        <c:axPos val="t"/>
        <c:numFmt formatCode="#,##0.00" sourceLinked="0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191831223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2658983667020704E-2"/>
          <c:y val="0.10271625430964779"/>
          <c:w val="0.91692139603581668"/>
          <c:h val="0.71344666460445894"/>
        </c:manualLayout>
      </c:layout>
      <c:areaChart>
        <c:grouping val="standard"/>
        <c:varyColors val="0"/>
        <c:ser>
          <c:idx val="6"/>
          <c:order val="5"/>
          <c:tx>
            <c:strRef>
              <c:f>Sheet1!$H$1</c:f>
              <c:strCache>
                <c:ptCount val="1"/>
                <c:pt idx="0">
                  <c:v>cutoff100</c:v>
                </c:pt>
              </c:strCache>
            </c:strRef>
          </c:tx>
          <c:spPr>
            <a:solidFill>
              <a:srgbClr val="FFC78F"/>
            </a:solidFill>
            <a:ln>
              <a:noFill/>
            </a:ln>
            <a:effectLst/>
          </c:spPr>
          <c:cat>
            <c:numRef>
              <c:f>Sheet1!$A$2:$A$80</c:f>
              <c:numCache>
                <c:formatCode>m/d/yyyy</c:formatCode>
                <c:ptCount val="79"/>
                <c:pt idx="0">
                  <c:v>44317</c:v>
                </c:pt>
                <c:pt idx="1">
                  <c:v>44318</c:v>
                </c:pt>
                <c:pt idx="2">
                  <c:v>44319</c:v>
                </c:pt>
                <c:pt idx="3">
                  <c:v>44320</c:v>
                </c:pt>
                <c:pt idx="4">
                  <c:v>44321</c:v>
                </c:pt>
                <c:pt idx="5">
                  <c:v>44322</c:v>
                </c:pt>
                <c:pt idx="6">
                  <c:v>44323</c:v>
                </c:pt>
                <c:pt idx="7">
                  <c:v>44324</c:v>
                </c:pt>
                <c:pt idx="8">
                  <c:v>44325</c:v>
                </c:pt>
                <c:pt idx="9">
                  <c:v>44326</c:v>
                </c:pt>
                <c:pt idx="10">
                  <c:v>44327</c:v>
                </c:pt>
                <c:pt idx="11">
                  <c:v>44328</c:v>
                </c:pt>
                <c:pt idx="12">
                  <c:v>44329</c:v>
                </c:pt>
                <c:pt idx="13">
                  <c:v>44330</c:v>
                </c:pt>
                <c:pt idx="14">
                  <c:v>44331</c:v>
                </c:pt>
                <c:pt idx="15">
                  <c:v>44332</c:v>
                </c:pt>
                <c:pt idx="16">
                  <c:v>44333</c:v>
                </c:pt>
                <c:pt idx="17">
                  <c:v>44334</c:v>
                </c:pt>
                <c:pt idx="18">
                  <c:v>44335</c:v>
                </c:pt>
                <c:pt idx="19">
                  <c:v>44336</c:v>
                </c:pt>
                <c:pt idx="20">
                  <c:v>44337</c:v>
                </c:pt>
                <c:pt idx="21">
                  <c:v>44338</c:v>
                </c:pt>
                <c:pt idx="22">
                  <c:v>44339</c:v>
                </c:pt>
                <c:pt idx="23">
                  <c:v>44340</c:v>
                </c:pt>
                <c:pt idx="24">
                  <c:v>44341</c:v>
                </c:pt>
                <c:pt idx="25">
                  <c:v>44342</c:v>
                </c:pt>
                <c:pt idx="26">
                  <c:v>44343</c:v>
                </c:pt>
                <c:pt idx="27">
                  <c:v>44344</c:v>
                </c:pt>
                <c:pt idx="28">
                  <c:v>44345</c:v>
                </c:pt>
                <c:pt idx="29">
                  <c:v>44346</c:v>
                </c:pt>
                <c:pt idx="30">
                  <c:v>44347</c:v>
                </c:pt>
                <c:pt idx="31">
                  <c:v>44348</c:v>
                </c:pt>
                <c:pt idx="32">
                  <c:v>44349</c:v>
                </c:pt>
                <c:pt idx="33">
                  <c:v>44350</c:v>
                </c:pt>
                <c:pt idx="34">
                  <c:v>44351</c:v>
                </c:pt>
                <c:pt idx="35">
                  <c:v>44352</c:v>
                </c:pt>
                <c:pt idx="36">
                  <c:v>44353</c:v>
                </c:pt>
                <c:pt idx="37">
                  <c:v>44354</c:v>
                </c:pt>
                <c:pt idx="38">
                  <c:v>44355</c:v>
                </c:pt>
                <c:pt idx="39">
                  <c:v>44356</c:v>
                </c:pt>
                <c:pt idx="40">
                  <c:v>44357</c:v>
                </c:pt>
                <c:pt idx="41">
                  <c:v>44358</c:v>
                </c:pt>
                <c:pt idx="42">
                  <c:v>44359</c:v>
                </c:pt>
                <c:pt idx="43">
                  <c:v>44360</c:v>
                </c:pt>
                <c:pt idx="44">
                  <c:v>44361</c:v>
                </c:pt>
                <c:pt idx="45">
                  <c:v>44362</c:v>
                </c:pt>
                <c:pt idx="46">
                  <c:v>44363</c:v>
                </c:pt>
                <c:pt idx="47">
                  <c:v>44364</c:v>
                </c:pt>
                <c:pt idx="48">
                  <c:v>44365</c:v>
                </c:pt>
                <c:pt idx="49">
                  <c:v>44366</c:v>
                </c:pt>
                <c:pt idx="50">
                  <c:v>44367</c:v>
                </c:pt>
                <c:pt idx="51">
                  <c:v>44368</c:v>
                </c:pt>
                <c:pt idx="52">
                  <c:v>44369</c:v>
                </c:pt>
                <c:pt idx="53">
                  <c:v>44370</c:v>
                </c:pt>
                <c:pt idx="54">
                  <c:v>44371</c:v>
                </c:pt>
                <c:pt idx="55">
                  <c:v>44372</c:v>
                </c:pt>
                <c:pt idx="56">
                  <c:v>44373</c:v>
                </c:pt>
                <c:pt idx="57">
                  <c:v>44374</c:v>
                </c:pt>
                <c:pt idx="58">
                  <c:v>44375</c:v>
                </c:pt>
                <c:pt idx="59">
                  <c:v>44376</c:v>
                </c:pt>
                <c:pt idx="60">
                  <c:v>44377</c:v>
                </c:pt>
                <c:pt idx="61">
                  <c:v>44378</c:v>
                </c:pt>
                <c:pt idx="62">
                  <c:v>44379</c:v>
                </c:pt>
                <c:pt idx="63">
                  <c:v>44380</c:v>
                </c:pt>
                <c:pt idx="64">
                  <c:v>44381</c:v>
                </c:pt>
                <c:pt idx="65">
                  <c:v>44382</c:v>
                </c:pt>
                <c:pt idx="66">
                  <c:v>44383</c:v>
                </c:pt>
                <c:pt idx="67">
                  <c:v>44384</c:v>
                </c:pt>
                <c:pt idx="68">
                  <c:v>44385</c:v>
                </c:pt>
                <c:pt idx="69">
                  <c:v>44386</c:v>
                </c:pt>
                <c:pt idx="70">
                  <c:v>44387</c:v>
                </c:pt>
                <c:pt idx="71">
                  <c:v>44388</c:v>
                </c:pt>
                <c:pt idx="72">
                  <c:v>44389</c:v>
                </c:pt>
                <c:pt idx="73">
                  <c:v>44390</c:v>
                </c:pt>
                <c:pt idx="74">
                  <c:v>44391</c:v>
                </c:pt>
                <c:pt idx="75">
                  <c:v>44392</c:v>
                </c:pt>
                <c:pt idx="76">
                  <c:v>44393</c:v>
                </c:pt>
                <c:pt idx="77">
                  <c:v>44394</c:v>
                </c:pt>
                <c:pt idx="78">
                  <c:v>44395</c:v>
                </c:pt>
              </c:numCache>
            </c:numRef>
          </c:cat>
          <c:val>
            <c:numRef>
              <c:f>Sheet1!$H$2:$H$80</c:f>
              <c:numCache>
                <c:formatCode>General</c:formatCode>
                <c:ptCount val="79"/>
                <c:pt idx="0">
                  <c:v>100</c:v>
                </c:pt>
                <c:pt idx="1">
                  <c:v>100</c:v>
                </c:pt>
                <c:pt idx="2">
                  <c:v>100</c:v>
                </c:pt>
                <c:pt idx="3">
                  <c:v>100</c:v>
                </c:pt>
                <c:pt idx="4">
                  <c:v>100</c:v>
                </c:pt>
                <c:pt idx="5">
                  <c:v>100</c:v>
                </c:pt>
                <c:pt idx="6">
                  <c:v>100</c:v>
                </c:pt>
                <c:pt idx="7">
                  <c:v>100</c:v>
                </c:pt>
                <c:pt idx="8">
                  <c:v>100</c:v>
                </c:pt>
                <c:pt idx="9">
                  <c:v>100</c:v>
                </c:pt>
                <c:pt idx="10">
                  <c:v>100</c:v>
                </c:pt>
                <c:pt idx="11">
                  <c:v>100</c:v>
                </c:pt>
                <c:pt idx="12">
                  <c:v>100</c:v>
                </c:pt>
                <c:pt idx="13">
                  <c:v>100</c:v>
                </c:pt>
                <c:pt idx="14">
                  <c:v>100</c:v>
                </c:pt>
                <c:pt idx="15">
                  <c:v>100</c:v>
                </c:pt>
                <c:pt idx="16">
                  <c:v>100</c:v>
                </c:pt>
                <c:pt idx="17">
                  <c:v>100</c:v>
                </c:pt>
                <c:pt idx="18">
                  <c:v>100</c:v>
                </c:pt>
                <c:pt idx="19">
                  <c:v>100</c:v>
                </c:pt>
                <c:pt idx="20">
                  <c:v>100</c:v>
                </c:pt>
                <c:pt idx="21">
                  <c:v>100</c:v>
                </c:pt>
                <c:pt idx="22">
                  <c:v>100</c:v>
                </c:pt>
                <c:pt idx="23">
                  <c:v>100</c:v>
                </c:pt>
                <c:pt idx="24">
                  <c:v>100</c:v>
                </c:pt>
                <c:pt idx="25">
                  <c:v>100</c:v>
                </c:pt>
                <c:pt idx="26">
                  <c:v>100</c:v>
                </c:pt>
                <c:pt idx="27">
                  <c:v>100</c:v>
                </c:pt>
                <c:pt idx="28">
                  <c:v>100</c:v>
                </c:pt>
                <c:pt idx="29">
                  <c:v>100</c:v>
                </c:pt>
                <c:pt idx="30">
                  <c:v>100</c:v>
                </c:pt>
                <c:pt idx="31">
                  <c:v>100</c:v>
                </c:pt>
                <c:pt idx="32">
                  <c:v>100</c:v>
                </c:pt>
                <c:pt idx="33">
                  <c:v>100</c:v>
                </c:pt>
                <c:pt idx="34">
                  <c:v>100</c:v>
                </c:pt>
                <c:pt idx="35">
                  <c:v>100</c:v>
                </c:pt>
                <c:pt idx="36">
                  <c:v>100</c:v>
                </c:pt>
                <c:pt idx="37">
                  <c:v>100</c:v>
                </c:pt>
                <c:pt idx="38">
                  <c:v>100</c:v>
                </c:pt>
                <c:pt idx="39">
                  <c:v>100</c:v>
                </c:pt>
                <c:pt idx="40">
                  <c:v>100</c:v>
                </c:pt>
                <c:pt idx="41">
                  <c:v>100</c:v>
                </c:pt>
                <c:pt idx="42">
                  <c:v>100</c:v>
                </c:pt>
                <c:pt idx="43">
                  <c:v>100</c:v>
                </c:pt>
                <c:pt idx="44">
                  <c:v>100</c:v>
                </c:pt>
                <c:pt idx="45">
                  <c:v>100</c:v>
                </c:pt>
                <c:pt idx="46">
                  <c:v>100</c:v>
                </c:pt>
                <c:pt idx="47">
                  <c:v>100</c:v>
                </c:pt>
                <c:pt idx="48">
                  <c:v>100</c:v>
                </c:pt>
                <c:pt idx="49">
                  <c:v>100</c:v>
                </c:pt>
                <c:pt idx="50">
                  <c:v>100</c:v>
                </c:pt>
                <c:pt idx="51">
                  <c:v>100</c:v>
                </c:pt>
                <c:pt idx="52">
                  <c:v>100</c:v>
                </c:pt>
                <c:pt idx="53">
                  <c:v>100</c:v>
                </c:pt>
                <c:pt idx="54">
                  <c:v>100</c:v>
                </c:pt>
                <c:pt idx="55">
                  <c:v>100</c:v>
                </c:pt>
                <c:pt idx="56">
                  <c:v>100</c:v>
                </c:pt>
                <c:pt idx="57">
                  <c:v>100</c:v>
                </c:pt>
                <c:pt idx="58">
                  <c:v>100</c:v>
                </c:pt>
                <c:pt idx="59">
                  <c:v>100</c:v>
                </c:pt>
                <c:pt idx="60">
                  <c:v>100</c:v>
                </c:pt>
                <c:pt idx="61">
                  <c:v>100</c:v>
                </c:pt>
                <c:pt idx="62">
                  <c:v>100</c:v>
                </c:pt>
                <c:pt idx="63">
                  <c:v>100</c:v>
                </c:pt>
                <c:pt idx="64">
                  <c:v>100</c:v>
                </c:pt>
                <c:pt idx="65">
                  <c:v>100</c:v>
                </c:pt>
                <c:pt idx="66">
                  <c:v>100</c:v>
                </c:pt>
                <c:pt idx="67">
                  <c:v>100</c:v>
                </c:pt>
                <c:pt idx="68">
                  <c:v>100</c:v>
                </c:pt>
                <c:pt idx="69">
                  <c:v>100</c:v>
                </c:pt>
                <c:pt idx="70">
                  <c:v>100</c:v>
                </c:pt>
                <c:pt idx="71">
                  <c:v>100</c:v>
                </c:pt>
                <c:pt idx="72">
                  <c:v>100</c:v>
                </c:pt>
                <c:pt idx="73">
                  <c:v>100</c:v>
                </c:pt>
                <c:pt idx="74">
                  <c:v>100</c:v>
                </c:pt>
                <c:pt idx="75">
                  <c:v>100</c:v>
                </c:pt>
                <c:pt idx="76">
                  <c:v>100</c:v>
                </c:pt>
                <c:pt idx="77">
                  <c:v>100</c:v>
                </c:pt>
                <c:pt idx="78">
                  <c:v>100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EF5-483F-B422-4E0629062509}"/>
            </c:ext>
          </c:extLst>
        </c:ser>
        <c:ser>
          <c:idx val="7"/>
          <c:order val="6"/>
          <c:tx>
            <c:strRef>
              <c:f>Sheet1!$I$1</c:f>
              <c:strCache>
                <c:ptCount val="1"/>
                <c:pt idx="0">
                  <c:v>cutoff50</c:v>
                </c:pt>
              </c:strCache>
            </c:strRef>
          </c:tx>
          <c:spPr>
            <a:solidFill>
              <a:srgbClr val="C2FFDF"/>
            </a:solidFill>
            <a:ln>
              <a:noFill/>
            </a:ln>
            <a:effectLst/>
          </c:spPr>
          <c:cat>
            <c:numRef>
              <c:f>Sheet1!$A$2:$A$80</c:f>
              <c:numCache>
                <c:formatCode>m/d/yyyy</c:formatCode>
                <c:ptCount val="79"/>
                <c:pt idx="0">
                  <c:v>44317</c:v>
                </c:pt>
                <c:pt idx="1">
                  <c:v>44318</c:v>
                </c:pt>
                <c:pt idx="2">
                  <c:v>44319</c:v>
                </c:pt>
                <c:pt idx="3">
                  <c:v>44320</c:v>
                </c:pt>
                <c:pt idx="4">
                  <c:v>44321</c:v>
                </c:pt>
                <c:pt idx="5">
                  <c:v>44322</c:v>
                </c:pt>
                <c:pt idx="6">
                  <c:v>44323</c:v>
                </c:pt>
                <c:pt idx="7">
                  <c:v>44324</c:v>
                </c:pt>
                <c:pt idx="8">
                  <c:v>44325</c:v>
                </c:pt>
                <c:pt idx="9">
                  <c:v>44326</c:v>
                </c:pt>
                <c:pt idx="10">
                  <c:v>44327</c:v>
                </c:pt>
                <c:pt idx="11">
                  <c:v>44328</c:v>
                </c:pt>
                <c:pt idx="12">
                  <c:v>44329</c:v>
                </c:pt>
                <c:pt idx="13">
                  <c:v>44330</c:v>
                </c:pt>
                <c:pt idx="14">
                  <c:v>44331</c:v>
                </c:pt>
                <c:pt idx="15">
                  <c:v>44332</c:v>
                </c:pt>
                <c:pt idx="16">
                  <c:v>44333</c:v>
                </c:pt>
                <c:pt idx="17">
                  <c:v>44334</c:v>
                </c:pt>
                <c:pt idx="18">
                  <c:v>44335</c:v>
                </c:pt>
                <c:pt idx="19">
                  <c:v>44336</c:v>
                </c:pt>
                <c:pt idx="20">
                  <c:v>44337</c:v>
                </c:pt>
                <c:pt idx="21">
                  <c:v>44338</c:v>
                </c:pt>
                <c:pt idx="22">
                  <c:v>44339</c:v>
                </c:pt>
                <c:pt idx="23">
                  <c:v>44340</c:v>
                </c:pt>
                <c:pt idx="24">
                  <c:v>44341</c:v>
                </c:pt>
                <c:pt idx="25">
                  <c:v>44342</c:v>
                </c:pt>
                <c:pt idx="26">
                  <c:v>44343</c:v>
                </c:pt>
                <c:pt idx="27">
                  <c:v>44344</c:v>
                </c:pt>
                <c:pt idx="28">
                  <c:v>44345</c:v>
                </c:pt>
                <c:pt idx="29">
                  <c:v>44346</c:v>
                </c:pt>
                <c:pt idx="30">
                  <c:v>44347</c:v>
                </c:pt>
                <c:pt idx="31">
                  <c:v>44348</c:v>
                </c:pt>
                <c:pt idx="32">
                  <c:v>44349</c:v>
                </c:pt>
                <c:pt idx="33">
                  <c:v>44350</c:v>
                </c:pt>
                <c:pt idx="34">
                  <c:v>44351</c:v>
                </c:pt>
                <c:pt idx="35">
                  <c:v>44352</c:v>
                </c:pt>
                <c:pt idx="36">
                  <c:v>44353</c:v>
                </c:pt>
                <c:pt idx="37">
                  <c:v>44354</c:v>
                </c:pt>
                <c:pt idx="38">
                  <c:v>44355</c:v>
                </c:pt>
                <c:pt idx="39">
                  <c:v>44356</c:v>
                </c:pt>
                <c:pt idx="40">
                  <c:v>44357</c:v>
                </c:pt>
                <c:pt idx="41">
                  <c:v>44358</c:v>
                </c:pt>
                <c:pt idx="42">
                  <c:v>44359</c:v>
                </c:pt>
                <c:pt idx="43">
                  <c:v>44360</c:v>
                </c:pt>
                <c:pt idx="44">
                  <c:v>44361</c:v>
                </c:pt>
                <c:pt idx="45">
                  <c:v>44362</c:v>
                </c:pt>
                <c:pt idx="46">
                  <c:v>44363</c:v>
                </c:pt>
                <c:pt idx="47">
                  <c:v>44364</c:v>
                </c:pt>
                <c:pt idx="48">
                  <c:v>44365</c:v>
                </c:pt>
                <c:pt idx="49">
                  <c:v>44366</c:v>
                </c:pt>
                <c:pt idx="50">
                  <c:v>44367</c:v>
                </c:pt>
                <c:pt idx="51">
                  <c:v>44368</c:v>
                </c:pt>
                <c:pt idx="52">
                  <c:v>44369</c:v>
                </c:pt>
                <c:pt idx="53">
                  <c:v>44370</c:v>
                </c:pt>
                <c:pt idx="54">
                  <c:v>44371</c:v>
                </c:pt>
                <c:pt idx="55">
                  <c:v>44372</c:v>
                </c:pt>
                <c:pt idx="56">
                  <c:v>44373</c:v>
                </c:pt>
                <c:pt idx="57">
                  <c:v>44374</c:v>
                </c:pt>
                <c:pt idx="58">
                  <c:v>44375</c:v>
                </c:pt>
                <c:pt idx="59">
                  <c:v>44376</c:v>
                </c:pt>
                <c:pt idx="60">
                  <c:v>44377</c:v>
                </c:pt>
                <c:pt idx="61">
                  <c:v>44378</c:v>
                </c:pt>
                <c:pt idx="62">
                  <c:v>44379</c:v>
                </c:pt>
                <c:pt idx="63">
                  <c:v>44380</c:v>
                </c:pt>
                <c:pt idx="64">
                  <c:v>44381</c:v>
                </c:pt>
                <c:pt idx="65">
                  <c:v>44382</c:v>
                </c:pt>
                <c:pt idx="66">
                  <c:v>44383</c:v>
                </c:pt>
                <c:pt idx="67">
                  <c:v>44384</c:v>
                </c:pt>
                <c:pt idx="68">
                  <c:v>44385</c:v>
                </c:pt>
                <c:pt idx="69">
                  <c:v>44386</c:v>
                </c:pt>
                <c:pt idx="70">
                  <c:v>44387</c:v>
                </c:pt>
                <c:pt idx="71">
                  <c:v>44388</c:v>
                </c:pt>
                <c:pt idx="72">
                  <c:v>44389</c:v>
                </c:pt>
                <c:pt idx="73">
                  <c:v>44390</c:v>
                </c:pt>
                <c:pt idx="74">
                  <c:v>44391</c:v>
                </c:pt>
                <c:pt idx="75">
                  <c:v>44392</c:v>
                </c:pt>
                <c:pt idx="76">
                  <c:v>44393</c:v>
                </c:pt>
                <c:pt idx="77">
                  <c:v>44394</c:v>
                </c:pt>
                <c:pt idx="78">
                  <c:v>44395</c:v>
                </c:pt>
              </c:numCache>
            </c:numRef>
          </c:cat>
          <c:val>
            <c:numRef>
              <c:f>Sheet1!$I$2:$I$80</c:f>
              <c:numCache>
                <c:formatCode>General</c:formatCode>
                <c:ptCount val="79"/>
                <c:pt idx="0">
                  <c:v>50</c:v>
                </c:pt>
                <c:pt idx="1">
                  <c:v>50</c:v>
                </c:pt>
                <c:pt idx="2">
                  <c:v>50</c:v>
                </c:pt>
                <c:pt idx="3">
                  <c:v>50</c:v>
                </c:pt>
                <c:pt idx="4">
                  <c:v>50</c:v>
                </c:pt>
                <c:pt idx="5">
                  <c:v>50</c:v>
                </c:pt>
                <c:pt idx="6">
                  <c:v>50</c:v>
                </c:pt>
                <c:pt idx="7">
                  <c:v>50</c:v>
                </c:pt>
                <c:pt idx="8">
                  <c:v>50</c:v>
                </c:pt>
                <c:pt idx="9">
                  <c:v>50</c:v>
                </c:pt>
                <c:pt idx="10">
                  <c:v>50</c:v>
                </c:pt>
                <c:pt idx="11">
                  <c:v>50</c:v>
                </c:pt>
                <c:pt idx="12">
                  <c:v>50</c:v>
                </c:pt>
                <c:pt idx="13">
                  <c:v>50</c:v>
                </c:pt>
                <c:pt idx="14">
                  <c:v>50</c:v>
                </c:pt>
                <c:pt idx="15">
                  <c:v>50</c:v>
                </c:pt>
                <c:pt idx="16">
                  <c:v>50</c:v>
                </c:pt>
                <c:pt idx="17">
                  <c:v>50</c:v>
                </c:pt>
                <c:pt idx="18">
                  <c:v>50</c:v>
                </c:pt>
                <c:pt idx="19">
                  <c:v>50</c:v>
                </c:pt>
                <c:pt idx="20">
                  <c:v>50</c:v>
                </c:pt>
                <c:pt idx="21">
                  <c:v>50</c:v>
                </c:pt>
                <c:pt idx="22">
                  <c:v>50</c:v>
                </c:pt>
                <c:pt idx="23">
                  <c:v>50</c:v>
                </c:pt>
                <c:pt idx="24">
                  <c:v>50</c:v>
                </c:pt>
                <c:pt idx="25">
                  <c:v>50</c:v>
                </c:pt>
                <c:pt idx="26">
                  <c:v>50</c:v>
                </c:pt>
                <c:pt idx="27">
                  <c:v>50</c:v>
                </c:pt>
                <c:pt idx="28">
                  <c:v>50</c:v>
                </c:pt>
                <c:pt idx="29">
                  <c:v>50</c:v>
                </c:pt>
                <c:pt idx="30">
                  <c:v>50</c:v>
                </c:pt>
                <c:pt idx="31">
                  <c:v>50</c:v>
                </c:pt>
                <c:pt idx="32">
                  <c:v>50</c:v>
                </c:pt>
                <c:pt idx="33">
                  <c:v>50</c:v>
                </c:pt>
                <c:pt idx="34">
                  <c:v>50</c:v>
                </c:pt>
                <c:pt idx="35">
                  <c:v>50</c:v>
                </c:pt>
                <c:pt idx="36">
                  <c:v>50</c:v>
                </c:pt>
                <c:pt idx="37">
                  <c:v>50</c:v>
                </c:pt>
                <c:pt idx="38">
                  <c:v>50</c:v>
                </c:pt>
                <c:pt idx="39">
                  <c:v>50</c:v>
                </c:pt>
                <c:pt idx="40">
                  <c:v>50</c:v>
                </c:pt>
                <c:pt idx="41">
                  <c:v>50</c:v>
                </c:pt>
                <c:pt idx="42">
                  <c:v>50</c:v>
                </c:pt>
                <c:pt idx="43">
                  <c:v>50</c:v>
                </c:pt>
                <c:pt idx="44">
                  <c:v>50</c:v>
                </c:pt>
                <c:pt idx="45">
                  <c:v>50</c:v>
                </c:pt>
                <c:pt idx="46">
                  <c:v>50</c:v>
                </c:pt>
                <c:pt idx="47">
                  <c:v>50</c:v>
                </c:pt>
                <c:pt idx="48">
                  <c:v>50</c:v>
                </c:pt>
                <c:pt idx="49">
                  <c:v>50</c:v>
                </c:pt>
                <c:pt idx="50">
                  <c:v>50</c:v>
                </c:pt>
                <c:pt idx="51">
                  <c:v>50</c:v>
                </c:pt>
                <c:pt idx="52">
                  <c:v>50</c:v>
                </c:pt>
                <c:pt idx="53">
                  <c:v>50</c:v>
                </c:pt>
                <c:pt idx="54">
                  <c:v>50</c:v>
                </c:pt>
                <c:pt idx="55">
                  <c:v>50</c:v>
                </c:pt>
                <c:pt idx="56">
                  <c:v>50</c:v>
                </c:pt>
                <c:pt idx="57">
                  <c:v>50</c:v>
                </c:pt>
                <c:pt idx="58">
                  <c:v>50</c:v>
                </c:pt>
                <c:pt idx="59">
                  <c:v>50</c:v>
                </c:pt>
                <c:pt idx="60">
                  <c:v>50</c:v>
                </c:pt>
                <c:pt idx="61">
                  <c:v>50</c:v>
                </c:pt>
                <c:pt idx="62">
                  <c:v>50</c:v>
                </c:pt>
                <c:pt idx="63">
                  <c:v>50</c:v>
                </c:pt>
                <c:pt idx="64">
                  <c:v>50</c:v>
                </c:pt>
                <c:pt idx="65">
                  <c:v>50</c:v>
                </c:pt>
                <c:pt idx="66">
                  <c:v>50</c:v>
                </c:pt>
                <c:pt idx="67">
                  <c:v>50</c:v>
                </c:pt>
                <c:pt idx="68">
                  <c:v>50</c:v>
                </c:pt>
                <c:pt idx="69">
                  <c:v>50</c:v>
                </c:pt>
                <c:pt idx="70">
                  <c:v>50</c:v>
                </c:pt>
                <c:pt idx="71">
                  <c:v>50</c:v>
                </c:pt>
                <c:pt idx="72">
                  <c:v>50</c:v>
                </c:pt>
                <c:pt idx="73">
                  <c:v>50</c:v>
                </c:pt>
                <c:pt idx="74">
                  <c:v>50</c:v>
                </c:pt>
                <c:pt idx="75">
                  <c:v>50</c:v>
                </c:pt>
                <c:pt idx="76">
                  <c:v>50</c:v>
                </c:pt>
                <c:pt idx="77">
                  <c:v>50</c:v>
                </c:pt>
                <c:pt idx="78">
                  <c:v>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EF5-483F-B422-4E062906250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17147840"/>
        <c:axId val="419321824"/>
      </c:areaChar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Denní počet případů</c:v>
                </c:pt>
              </c:strCache>
            </c:strRef>
          </c:tx>
          <c:spPr>
            <a:solidFill>
              <a:srgbClr val="C00000"/>
            </a:solidFill>
            <a:ln w="19050">
              <a:solidFill>
                <a:srgbClr val="C00000"/>
              </a:solidFill>
            </a:ln>
            <a:effectLst/>
          </c:spPr>
          <c:invertIfNegative val="0"/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-5400000" spcFirstLastPara="1" vertOverflow="ellipsis" wrap="square" anchor="ctr" anchorCtr="1"/>
              <a:lstStyle/>
              <a:p>
                <a:pPr>
                  <a:defRPr sz="8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Sheet1!$A$2:$A$80</c:f>
              <c:numCache>
                <c:formatCode>m/d/yyyy</c:formatCode>
                <c:ptCount val="79"/>
                <c:pt idx="0">
                  <c:v>44317</c:v>
                </c:pt>
                <c:pt idx="1">
                  <c:v>44318</c:v>
                </c:pt>
                <c:pt idx="2">
                  <c:v>44319</c:v>
                </c:pt>
                <c:pt idx="3">
                  <c:v>44320</c:v>
                </c:pt>
                <c:pt idx="4">
                  <c:v>44321</c:v>
                </c:pt>
                <c:pt idx="5">
                  <c:v>44322</c:v>
                </c:pt>
                <c:pt idx="6">
                  <c:v>44323</c:v>
                </c:pt>
                <c:pt idx="7">
                  <c:v>44324</c:v>
                </c:pt>
                <c:pt idx="8">
                  <c:v>44325</c:v>
                </c:pt>
                <c:pt idx="9">
                  <c:v>44326</c:v>
                </c:pt>
                <c:pt idx="10">
                  <c:v>44327</c:v>
                </c:pt>
                <c:pt idx="11">
                  <c:v>44328</c:v>
                </c:pt>
                <c:pt idx="12">
                  <c:v>44329</c:v>
                </c:pt>
                <c:pt idx="13">
                  <c:v>44330</c:v>
                </c:pt>
                <c:pt idx="14">
                  <c:v>44331</c:v>
                </c:pt>
                <c:pt idx="15">
                  <c:v>44332</c:v>
                </c:pt>
                <c:pt idx="16">
                  <c:v>44333</c:v>
                </c:pt>
                <c:pt idx="17">
                  <c:v>44334</c:v>
                </c:pt>
                <c:pt idx="18">
                  <c:v>44335</c:v>
                </c:pt>
                <c:pt idx="19">
                  <c:v>44336</c:v>
                </c:pt>
                <c:pt idx="20">
                  <c:v>44337</c:v>
                </c:pt>
                <c:pt idx="21">
                  <c:v>44338</c:v>
                </c:pt>
                <c:pt idx="22">
                  <c:v>44339</c:v>
                </c:pt>
                <c:pt idx="23">
                  <c:v>44340</c:v>
                </c:pt>
                <c:pt idx="24">
                  <c:v>44341</c:v>
                </c:pt>
                <c:pt idx="25">
                  <c:v>44342</c:v>
                </c:pt>
                <c:pt idx="26">
                  <c:v>44343</c:v>
                </c:pt>
                <c:pt idx="27">
                  <c:v>44344</c:v>
                </c:pt>
                <c:pt idx="28">
                  <c:v>44345</c:v>
                </c:pt>
                <c:pt idx="29">
                  <c:v>44346</c:v>
                </c:pt>
                <c:pt idx="30">
                  <c:v>44347</c:v>
                </c:pt>
                <c:pt idx="31">
                  <c:v>44348</c:v>
                </c:pt>
                <c:pt idx="32">
                  <c:v>44349</c:v>
                </c:pt>
                <c:pt idx="33">
                  <c:v>44350</c:v>
                </c:pt>
                <c:pt idx="34">
                  <c:v>44351</c:v>
                </c:pt>
                <c:pt idx="35">
                  <c:v>44352</c:v>
                </c:pt>
                <c:pt idx="36">
                  <c:v>44353</c:v>
                </c:pt>
                <c:pt idx="37">
                  <c:v>44354</c:v>
                </c:pt>
                <c:pt idx="38">
                  <c:v>44355</c:v>
                </c:pt>
                <c:pt idx="39">
                  <c:v>44356</c:v>
                </c:pt>
                <c:pt idx="40">
                  <c:v>44357</c:v>
                </c:pt>
                <c:pt idx="41">
                  <c:v>44358</c:v>
                </c:pt>
                <c:pt idx="42">
                  <c:v>44359</c:v>
                </c:pt>
                <c:pt idx="43">
                  <c:v>44360</c:v>
                </c:pt>
                <c:pt idx="44">
                  <c:v>44361</c:v>
                </c:pt>
                <c:pt idx="45">
                  <c:v>44362</c:v>
                </c:pt>
                <c:pt idx="46">
                  <c:v>44363</c:v>
                </c:pt>
                <c:pt idx="47">
                  <c:v>44364</c:v>
                </c:pt>
                <c:pt idx="48">
                  <c:v>44365</c:v>
                </c:pt>
                <c:pt idx="49">
                  <c:v>44366</c:v>
                </c:pt>
                <c:pt idx="50">
                  <c:v>44367</c:v>
                </c:pt>
                <c:pt idx="51">
                  <c:v>44368</c:v>
                </c:pt>
                <c:pt idx="52">
                  <c:v>44369</c:v>
                </c:pt>
                <c:pt idx="53">
                  <c:v>44370</c:v>
                </c:pt>
                <c:pt idx="54">
                  <c:v>44371</c:v>
                </c:pt>
                <c:pt idx="55">
                  <c:v>44372</c:v>
                </c:pt>
                <c:pt idx="56">
                  <c:v>44373</c:v>
                </c:pt>
                <c:pt idx="57">
                  <c:v>44374</c:v>
                </c:pt>
                <c:pt idx="58">
                  <c:v>44375</c:v>
                </c:pt>
                <c:pt idx="59">
                  <c:v>44376</c:v>
                </c:pt>
                <c:pt idx="60">
                  <c:v>44377</c:v>
                </c:pt>
                <c:pt idx="61">
                  <c:v>44378</c:v>
                </c:pt>
                <c:pt idx="62">
                  <c:v>44379</c:v>
                </c:pt>
                <c:pt idx="63">
                  <c:v>44380</c:v>
                </c:pt>
                <c:pt idx="64">
                  <c:v>44381</c:v>
                </c:pt>
                <c:pt idx="65">
                  <c:v>44382</c:v>
                </c:pt>
                <c:pt idx="66">
                  <c:v>44383</c:v>
                </c:pt>
                <c:pt idx="67">
                  <c:v>44384</c:v>
                </c:pt>
                <c:pt idx="68">
                  <c:v>44385</c:v>
                </c:pt>
                <c:pt idx="69">
                  <c:v>44386</c:v>
                </c:pt>
                <c:pt idx="70">
                  <c:v>44387</c:v>
                </c:pt>
                <c:pt idx="71">
                  <c:v>44388</c:v>
                </c:pt>
                <c:pt idx="72">
                  <c:v>44389</c:v>
                </c:pt>
                <c:pt idx="73">
                  <c:v>44390</c:v>
                </c:pt>
                <c:pt idx="74">
                  <c:v>44391</c:v>
                </c:pt>
                <c:pt idx="75">
                  <c:v>44392</c:v>
                </c:pt>
                <c:pt idx="76">
                  <c:v>44393</c:v>
                </c:pt>
                <c:pt idx="77">
                  <c:v>44394</c:v>
                </c:pt>
                <c:pt idx="78">
                  <c:v>44395</c:v>
                </c:pt>
              </c:numCache>
            </c:numRef>
          </c:cat>
          <c:val>
            <c:numRef>
              <c:f>Sheet1!$B$2:$B$80</c:f>
              <c:numCache>
                <c:formatCode>General</c:formatCode>
                <c:ptCount val="79"/>
                <c:pt idx="0">
                  <c:v>137.351</c:v>
                </c:pt>
                <c:pt idx="1">
                  <c:v>134.3982</c:v>
                </c:pt>
                <c:pt idx="2">
                  <c:v>131.02500000000001</c:v>
                </c:pt>
                <c:pt idx="3">
                  <c:v>123.3347</c:v>
                </c:pt>
                <c:pt idx="4">
                  <c:v>117.5879</c:v>
                </c:pt>
                <c:pt idx="5">
                  <c:v>111.44880000000001</c:v>
                </c:pt>
                <c:pt idx="6">
                  <c:v>106.5057</c:v>
                </c:pt>
                <c:pt idx="7">
                  <c:v>102.3475</c:v>
                </c:pt>
                <c:pt idx="8">
                  <c:v>101.1795</c:v>
                </c:pt>
                <c:pt idx="9">
                  <c:v>94.881439999999998</c:v>
                </c:pt>
                <c:pt idx="10">
                  <c:v>88.097520000000003</c:v>
                </c:pt>
                <c:pt idx="11">
                  <c:v>82.406880000000001</c:v>
                </c:pt>
                <c:pt idx="12">
                  <c:v>79.14573</c:v>
                </c:pt>
                <c:pt idx="13">
                  <c:v>73.660659999999993</c:v>
                </c:pt>
                <c:pt idx="14">
                  <c:v>72.455259999999996</c:v>
                </c:pt>
                <c:pt idx="15">
                  <c:v>71.268540000000002</c:v>
                </c:pt>
                <c:pt idx="16">
                  <c:v>67.390680000000003</c:v>
                </c:pt>
                <c:pt idx="17">
                  <c:v>62.80265</c:v>
                </c:pt>
                <c:pt idx="18">
                  <c:v>58.26135</c:v>
                </c:pt>
                <c:pt idx="19">
                  <c:v>53.159399999999998</c:v>
                </c:pt>
                <c:pt idx="20">
                  <c:v>49.608580000000003</c:v>
                </c:pt>
                <c:pt idx="21">
                  <c:v>47.169739999999997</c:v>
                </c:pt>
                <c:pt idx="22">
                  <c:v>46.609079999999999</c:v>
                </c:pt>
                <c:pt idx="23">
                  <c:v>42.563020000000002</c:v>
                </c:pt>
                <c:pt idx="24">
                  <c:v>37.535820000000001</c:v>
                </c:pt>
                <c:pt idx="25">
                  <c:v>35.293199999999999</c:v>
                </c:pt>
                <c:pt idx="26">
                  <c:v>33.695340000000002</c:v>
                </c:pt>
                <c:pt idx="27">
                  <c:v>31.667639999999999</c:v>
                </c:pt>
                <c:pt idx="28">
                  <c:v>30.60239</c:v>
                </c:pt>
                <c:pt idx="29">
                  <c:v>29.808129999999998</c:v>
                </c:pt>
                <c:pt idx="30">
                  <c:v>28.079450000000001</c:v>
                </c:pt>
                <c:pt idx="31">
                  <c:v>26.378799999999998</c:v>
                </c:pt>
                <c:pt idx="32">
                  <c:v>24.650110000000002</c:v>
                </c:pt>
                <c:pt idx="33">
                  <c:v>23.87454</c:v>
                </c:pt>
                <c:pt idx="34">
                  <c:v>22.622409999999999</c:v>
                </c:pt>
                <c:pt idx="35">
                  <c:v>21.97766</c:v>
                </c:pt>
                <c:pt idx="36">
                  <c:v>21.84684</c:v>
                </c:pt>
                <c:pt idx="37">
                  <c:v>19.80979</c:v>
                </c:pt>
                <c:pt idx="38">
                  <c:v>18.94078</c:v>
                </c:pt>
                <c:pt idx="39">
                  <c:v>17.97832</c:v>
                </c:pt>
                <c:pt idx="40">
                  <c:v>15.80111</c:v>
                </c:pt>
                <c:pt idx="41">
                  <c:v>14.48358</c:v>
                </c:pt>
                <c:pt idx="42">
                  <c:v>13.736039999999999</c:v>
                </c:pt>
                <c:pt idx="43">
                  <c:v>13.20341</c:v>
                </c:pt>
                <c:pt idx="44">
                  <c:v>12.09145</c:v>
                </c:pt>
                <c:pt idx="45">
                  <c:v>10.40949</c:v>
                </c:pt>
                <c:pt idx="46">
                  <c:v>9.2788330000000006</c:v>
                </c:pt>
                <c:pt idx="47">
                  <c:v>8.9704730000000001</c:v>
                </c:pt>
                <c:pt idx="48">
                  <c:v>8.6434239999999996</c:v>
                </c:pt>
                <c:pt idx="49">
                  <c:v>8.549982</c:v>
                </c:pt>
                <c:pt idx="50">
                  <c:v>8.6994900000000008</c:v>
                </c:pt>
                <c:pt idx="51">
                  <c:v>8.1668679999999991</c:v>
                </c:pt>
                <c:pt idx="52">
                  <c:v>7.2885090000000003</c:v>
                </c:pt>
                <c:pt idx="53">
                  <c:v>7.0642469999999999</c:v>
                </c:pt>
                <c:pt idx="54">
                  <c:v>6.4942489999999999</c:v>
                </c:pt>
                <c:pt idx="55">
                  <c:v>6.3821180000000002</c:v>
                </c:pt>
                <c:pt idx="56">
                  <c:v>6.428839</c:v>
                </c:pt>
                <c:pt idx="57">
                  <c:v>6.428839</c:v>
                </c:pt>
                <c:pt idx="58">
                  <c:v>6.7091659999999997</c:v>
                </c:pt>
                <c:pt idx="59">
                  <c:v>7.1203130000000003</c:v>
                </c:pt>
                <c:pt idx="60">
                  <c:v>7.4099839999999997</c:v>
                </c:pt>
                <c:pt idx="61">
                  <c:v>8.0640809999999998</c:v>
                </c:pt>
                <c:pt idx="62">
                  <c:v>8.3537529999999993</c:v>
                </c:pt>
                <c:pt idx="63">
                  <c:v>8.8770299999999995</c:v>
                </c:pt>
                <c:pt idx="64">
                  <c:v>9.3348980000000008</c:v>
                </c:pt>
                <c:pt idx="65">
                  <c:v>9.1199809999999992</c:v>
                </c:pt>
                <c:pt idx="66">
                  <c:v>8.6808010000000007</c:v>
                </c:pt>
                <c:pt idx="67">
                  <c:v>10.01703</c:v>
                </c:pt>
                <c:pt idx="68">
                  <c:v>10.7926</c:v>
                </c:pt>
                <c:pt idx="69">
                  <c:v>11.90457</c:v>
                </c:pt>
                <c:pt idx="70">
                  <c:v>12.21293</c:v>
                </c:pt>
                <c:pt idx="71">
                  <c:v>12.60538</c:v>
                </c:pt>
                <c:pt idx="72">
                  <c:v>13.708</c:v>
                </c:pt>
                <c:pt idx="73">
                  <c:v>15.65161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14A-45E8-87A1-7BD2345ADB4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417147840"/>
        <c:axId val="419321824"/>
      </c:barChart>
      <c:lineChart>
        <c:grouping val="standard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model</c:v>
                </c:pt>
              </c:strCache>
            </c:strRef>
          </c:tx>
          <c:spPr>
            <a:ln w="28575" cap="rnd">
              <a:solidFill>
                <a:srgbClr val="FFC000"/>
              </a:solidFill>
              <a:prstDash val="sysDash"/>
              <a:round/>
            </a:ln>
            <a:effectLst/>
          </c:spPr>
          <c:marker>
            <c:symbol val="none"/>
          </c:marker>
          <c:cat>
            <c:numRef>
              <c:f>Sheet1!$A$2:$A$80</c:f>
              <c:numCache>
                <c:formatCode>m/d/yyyy</c:formatCode>
                <c:ptCount val="79"/>
                <c:pt idx="0">
                  <c:v>44317</c:v>
                </c:pt>
                <c:pt idx="1">
                  <c:v>44318</c:v>
                </c:pt>
                <c:pt idx="2">
                  <c:v>44319</c:v>
                </c:pt>
                <c:pt idx="3">
                  <c:v>44320</c:v>
                </c:pt>
                <c:pt idx="4">
                  <c:v>44321</c:v>
                </c:pt>
                <c:pt idx="5">
                  <c:v>44322</c:v>
                </c:pt>
                <c:pt idx="6">
                  <c:v>44323</c:v>
                </c:pt>
                <c:pt idx="7">
                  <c:v>44324</c:v>
                </c:pt>
                <c:pt idx="8">
                  <c:v>44325</c:v>
                </c:pt>
                <c:pt idx="9">
                  <c:v>44326</c:v>
                </c:pt>
                <c:pt idx="10">
                  <c:v>44327</c:v>
                </c:pt>
                <c:pt idx="11">
                  <c:v>44328</c:v>
                </c:pt>
                <c:pt idx="12">
                  <c:v>44329</c:v>
                </c:pt>
                <c:pt idx="13">
                  <c:v>44330</c:v>
                </c:pt>
                <c:pt idx="14">
                  <c:v>44331</c:v>
                </c:pt>
                <c:pt idx="15">
                  <c:v>44332</c:v>
                </c:pt>
                <c:pt idx="16">
                  <c:v>44333</c:v>
                </c:pt>
                <c:pt idx="17">
                  <c:v>44334</c:v>
                </c:pt>
                <c:pt idx="18">
                  <c:v>44335</c:v>
                </c:pt>
                <c:pt idx="19">
                  <c:v>44336</c:v>
                </c:pt>
                <c:pt idx="20">
                  <c:v>44337</c:v>
                </c:pt>
                <c:pt idx="21">
                  <c:v>44338</c:v>
                </c:pt>
                <c:pt idx="22">
                  <c:v>44339</c:v>
                </c:pt>
                <c:pt idx="23">
                  <c:v>44340</c:v>
                </c:pt>
                <c:pt idx="24">
                  <c:v>44341</c:v>
                </c:pt>
                <c:pt idx="25">
                  <c:v>44342</c:v>
                </c:pt>
                <c:pt idx="26">
                  <c:v>44343</c:v>
                </c:pt>
                <c:pt idx="27">
                  <c:v>44344</c:v>
                </c:pt>
                <c:pt idx="28">
                  <c:v>44345</c:v>
                </c:pt>
                <c:pt idx="29">
                  <c:v>44346</c:v>
                </c:pt>
                <c:pt idx="30">
                  <c:v>44347</c:v>
                </c:pt>
                <c:pt idx="31">
                  <c:v>44348</c:v>
                </c:pt>
                <c:pt idx="32">
                  <c:v>44349</c:v>
                </c:pt>
                <c:pt idx="33">
                  <c:v>44350</c:v>
                </c:pt>
                <c:pt idx="34">
                  <c:v>44351</c:v>
                </c:pt>
                <c:pt idx="35">
                  <c:v>44352</c:v>
                </c:pt>
                <c:pt idx="36">
                  <c:v>44353</c:v>
                </c:pt>
                <c:pt idx="37">
                  <c:v>44354</c:v>
                </c:pt>
                <c:pt idx="38">
                  <c:v>44355</c:v>
                </c:pt>
                <c:pt idx="39">
                  <c:v>44356</c:v>
                </c:pt>
                <c:pt idx="40">
                  <c:v>44357</c:v>
                </c:pt>
                <c:pt idx="41">
                  <c:v>44358</c:v>
                </c:pt>
                <c:pt idx="42">
                  <c:v>44359</c:v>
                </c:pt>
                <c:pt idx="43">
                  <c:v>44360</c:v>
                </c:pt>
                <c:pt idx="44">
                  <c:v>44361</c:v>
                </c:pt>
                <c:pt idx="45">
                  <c:v>44362</c:v>
                </c:pt>
                <c:pt idx="46">
                  <c:v>44363</c:v>
                </c:pt>
                <c:pt idx="47">
                  <c:v>44364</c:v>
                </c:pt>
                <c:pt idx="48">
                  <c:v>44365</c:v>
                </c:pt>
                <c:pt idx="49">
                  <c:v>44366</c:v>
                </c:pt>
                <c:pt idx="50">
                  <c:v>44367</c:v>
                </c:pt>
                <c:pt idx="51">
                  <c:v>44368</c:v>
                </c:pt>
                <c:pt idx="52">
                  <c:v>44369</c:v>
                </c:pt>
                <c:pt idx="53">
                  <c:v>44370</c:v>
                </c:pt>
                <c:pt idx="54">
                  <c:v>44371</c:v>
                </c:pt>
                <c:pt idx="55">
                  <c:v>44372</c:v>
                </c:pt>
                <c:pt idx="56">
                  <c:v>44373</c:v>
                </c:pt>
                <c:pt idx="57">
                  <c:v>44374</c:v>
                </c:pt>
                <c:pt idx="58">
                  <c:v>44375</c:v>
                </c:pt>
                <c:pt idx="59">
                  <c:v>44376</c:v>
                </c:pt>
                <c:pt idx="60">
                  <c:v>44377</c:v>
                </c:pt>
                <c:pt idx="61">
                  <c:v>44378</c:v>
                </c:pt>
                <c:pt idx="62">
                  <c:v>44379</c:v>
                </c:pt>
                <c:pt idx="63">
                  <c:v>44380</c:v>
                </c:pt>
                <c:pt idx="64">
                  <c:v>44381</c:v>
                </c:pt>
                <c:pt idx="65">
                  <c:v>44382</c:v>
                </c:pt>
                <c:pt idx="66">
                  <c:v>44383</c:v>
                </c:pt>
                <c:pt idx="67">
                  <c:v>44384</c:v>
                </c:pt>
                <c:pt idx="68">
                  <c:v>44385</c:v>
                </c:pt>
                <c:pt idx="69">
                  <c:v>44386</c:v>
                </c:pt>
                <c:pt idx="70">
                  <c:v>44387</c:v>
                </c:pt>
                <c:pt idx="71">
                  <c:v>44388</c:v>
                </c:pt>
                <c:pt idx="72">
                  <c:v>44389</c:v>
                </c:pt>
                <c:pt idx="73">
                  <c:v>44390</c:v>
                </c:pt>
                <c:pt idx="74">
                  <c:v>44391</c:v>
                </c:pt>
                <c:pt idx="75">
                  <c:v>44392</c:v>
                </c:pt>
                <c:pt idx="76">
                  <c:v>44393</c:v>
                </c:pt>
                <c:pt idx="77">
                  <c:v>44394</c:v>
                </c:pt>
                <c:pt idx="78">
                  <c:v>44395</c:v>
                </c:pt>
              </c:numCache>
            </c:numRef>
          </c:cat>
          <c:val>
            <c:numRef>
              <c:f>Sheet1!$C$2:$C$80</c:f>
              <c:numCache>
                <c:formatCode>General</c:formatCode>
                <c:ptCount val="79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C14A-45E8-87A1-7BD2345ADB46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0,75</c:v>
                </c:pt>
              </c:strCache>
            </c:strRef>
          </c:tx>
          <c:spPr>
            <a:ln w="28575" cap="rnd">
              <a:solidFill>
                <a:srgbClr val="00B050"/>
              </a:solidFill>
              <a:prstDash val="sysDash"/>
              <a:round/>
            </a:ln>
            <a:effectLst/>
          </c:spPr>
          <c:marker>
            <c:symbol val="none"/>
          </c:marker>
          <c:cat>
            <c:numRef>
              <c:f>Sheet1!$A$2:$A$80</c:f>
              <c:numCache>
                <c:formatCode>m/d/yyyy</c:formatCode>
                <c:ptCount val="79"/>
                <c:pt idx="0">
                  <c:v>44317</c:v>
                </c:pt>
                <c:pt idx="1">
                  <c:v>44318</c:v>
                </c:pt>
                <c:pt idx="2">
                  <c:v>44319</c:v>
                </c:pt>
                <c:pt idx="3">
                  <c:v>44320</c:v>
                </c:pt>
                <c:pt idx="4">
                  <c:v>44321</c:v>
                </c:pt>
                <c:pt idx="5">
                  <c:v>44322</c:v>
                </c:pt>
                <c:pt idx="6">
                  <c:v>44323</c:v>
                </c:pt>
                <c:pt idx="7">
                  <c:v>44324</c:v>
                </c:pt>
                <c:pt idx="8">
                  <c:v>44325</c:v>
                </c:pt>
                <c:pt idx="9">
                  <c:v>44326</c:v>
                </c:pt>
                <c:pt idx="10">
                  <c:v>44327</c:v>
                </c:pt>
                <c:pt idx="11">
                  <c:v>44328</c:v>
                </c:pt>
                <c:pt idx="12">
                  <c:v>44329</c:v>
                </c:pt>
                <c:pt idx="13">
                  <c:v>44330</c:v>
                </c:pt>
                <c:pt idx="14">
                  <c:v>44331</c:v>
                </c:pt>
                <c:pt idx="15">
                  <c:v>44332</c:v>
                </c:pt>
                <c:pt idx="16">
                  <c:v>44333</c:v>
                </c:pt>
                <c:pt idx="17">
                  <c:v>44334</c:v>
                </c:pt>
                <c:pt idx="18">
                  <c:v>44335</c:v>
                </c:pt>
                <c:pt idx="19">
                  <c:v>44336</c:v>
                </c:pt>
                <c:pt idx="20">
                  <c:v>44337</c:v>
                </c:pt>
                <c:pt idx="21">
                  <c:v>44338</c:v>
                </c:pt>
                <c:pt idx="22">
                  <c:v>44339</c:v>
                </c:pt>
                <c:pt idx="23">
                  <c:v>44340</c:v>
                </c:pt>
                <c:pt idx="24">
                  <c:v>44341</c:v>
                </c:pt>
                <c:pt idx="25">
                  <c:v>44342</c:v>
                </c:pt>
                <c:pt idx="26">
                  <c:v>44343</c:v>
                </c:pt>
                <c:pt idx="27">
                  <c:v>44344</c:v>
                </c:pt>
                <c:pt idx="28">
                  <c:v>44345</c:v>
                </c:pt>
                <c:pt idx="29">
                  <c:v>44346</c:v>
                </c:pt>
                <c:pt idx="30">
                  <c:v>44347</c:v>
                </c:pt>
                <c:pt idx="31">
                  <c:v>44348</c:v>
                </c:pt>
                <c:pt idx="32">
                  <c:v>44349</c:v>
                </c:pt>
                <c:pt idx="33">
                  <c:v>44350</c:v>
                </c:pt>
                <c:pt idx="34">
                  <c:v>44351</c:v>
                </c:pt>
                <c:pt idx="35">
                  <c:v>44352</c:v>
                </c:pt>
                <c:pt idx="36">
                  <c:v>44353</c:v>
                </c:pt>
                <c:pt idx="37">
                  <c:v>44354</c:v>
                </c:pt>
                <c:pt idx="38">
                  <c:v>44355</c:v>
                </c:pt>
                <c:pt idx="39">
                  <c:v>44356</c:v>
                </c:pt>
                <c:pt idx="40">
                  <c:v>44357</c:v>
                </c:pt>
                <c:pt idx="41">
                  <c:v>44358</c:v>
                </c:pt>
                <c:pt idx="42">
                  <c:v>44359</c:v>
                </c:pt>
                <c:pt idx="43">
                  <c:v>44360</c:v>
                </c:pt>
                <c:pt idx="44">
                  <c:v>44361</c:v>
                </c:pt>
                <c:pt idx="45">
                  <c:v>44362</c:v>
                </c:pt>
                <c:pt idx="46">
                  <c:v>44363</c:v>
                </c:pt>
                <c:pt idx="47">
                  <c:v>44364</c:v>
                </c:pt>
                <c:pt idx="48">
                  <c:v>44365</c:v>
                </c:pt>
                <c:pt idx="49">
                  <c:v>44366</c:v>
                </c:pt>
                <c:pt idx="50">
                  <c:v>44367</c:v>
                </c:pt>
                <c:pt idx="51">
                  <c:v>44368</c:v>
                </c:pt>
                <c:pt idx="52">
                  <c:v>44369</c:v>
                </c:pt>
                <c:pt idx="53">
                  <c:v>44370</c:v>
                </c:pt>
                <c:pt idx="54">
                  <c:v>44371</c:v>
                </c:pt>
                <c:pt idx="55">
                  <c:v>44372</c:v>
                </c:pt>
                <c:pt idx="56">
                  <c:v>44373</c:v>
                </c:pt>
                <c:pt idx="57">
                  <c:v>44374</c:v>
                </c:pt>
                <c:pt idx="58">
                  <c:v>44375</c:v>
                </c:pt>
                <c:pt idx="59">
                  <c:v>44376</c:v>
                </c:pt>
                <c:pt idx="60">
                  <c:v>44377</c:v>
                </c:pt>
                <c:pt idx="61">
                  <c:v>44378</c:v>
                </c:pt>
                <c:pt idx="62">
                  <c:v>44379</c:v>
                </c:pt>
                <c:pt idx="63">
                  <c:v>44380</c:v>
                </c:pt>
                <c:pt idx="64">
                  <c:v>44381</c:v>
                </c:pt>
                <c:pt idx="65">
                  <c:v>44382</c:v>
                </c:pt>
                <c:pt idx="66">
                  <c:v>44383</c:v>
                </c:pt>
                <c:pt idx="67">
                  <c:v>44384</c:v>
                </c:pt>
                <c:pt idx="68">
                  <c:v>44385</c:v>
                </c:pt>
                <c:pt idx="69">
                  <c:v>44386</c:v>
                </c:pt>
                <c:pt idx="70">
                  <c:v>44387</c:v>
                </c:pt>
                <c:pt idx="71">
                  <c:v>44388</c:v>
                </c:pt>
                <c:pt idx="72">
                  <c:v>44389</c:v>
                </c:pt>
                <c:pt idx="73">
                  <c:v>44390</c:v>
                </c:pt>
                <c:pt idx="74">
                  <c:v>44391</c:v>
                </c:pt>
                <c:pt idx="75">
                  <c:v>44392</c:v>
                </c:pt>
                <c:pt idx="76">
                  <c:v>44393</c:v>
                </c:pt>
                <c:pt idx="77">
                  <c:v>44394</c:v>
                </c:pt>
                <c:pt idx="78">
                  <c:v>44395</c:v>
                </c:pt>
              </c:numCache>
            </c:numRef>
          </c:cat>
          <c:val>
            <c:numRef>
              <c:f>Sheet1!$D$2:$D$80</c:f>
              <c:numCache>
                <c:formatCode>General</c:formatCode>
                <c:ptCount val="79"/>
                <c:pt idx="30" formatCode="0">
                  <c:v>28.483424115286237</c:v>
                </c:pt>
                <c:pt idx="31" formatCode="0">
                  <c:v>26.678663493405004</c:v>
                </c:pt>
                <c:pt idx="32" formatCode="0">
                  <c:v>25.004818149794943</c:v>
                </c:pt>
                <c:pt idx="33" formatCode="0">
                  <c:v>23.480590267066233</c:v>
                </c:pt>
                <c:pt idx="34" formatCode="0">
                  <c:v>22.077926571303614</c:v>
                </c:pt>
                <c:pt idx="35" formatCode="0">
                  <c:v>20.796827062507088</c:v>
                </c:pt>
                <c:pt idx="36" formatCode="0">
                  <c:v>19.618589558066489</c:v>
                </c:pt>
                <c:pt idx="37" formatCode="0">
                  <c:v>18.524511875371648</c:v>
                </c:pt>
                <c:pt idx="38" formatCode="0">
                  <c:v>17.486540740507309</c:v>
                </c:pt>
                <c:pt idx="39" formatCode="0">
                  <c:v>16.504676153473476</c:v>
                </c:pt>
                <c:pt idx="40" formatCode="0">
                  <c:v>15.588269205575234</c:v>
                </c:pt>
                <c:pt idx="41" formatCode="0">
                  <c:v>14.737319896812579</c:v>
                </c:pt>
                <c:pt idx="42" formatCode="0">
                  <c:v>13.942477135880427</c:v>
                </c:pt>
                <c:pt idx="43" formatCode="0">
                  <c:v>13.194389831473698</c:v>
                </c:pt>
                <c:pt idx="44" formatCode="0">
                  <c:v>12.502409074897471</c:v>
                </c:pt>
                <c:pt idx="45" formatCode="0">
                  <c:v>11.8384815922365</c:v>
                </c:pt>
                <c:pt idx="46" formatCode="0">
                  <c:v>11.221309566100947</c:v>
                </c:pt>
                <c:pt idx="47" formatCode="0">
                  <c:v>10.641541905185731</c:v>
                </c:pt>
                <c:pt idx="48" formatCode="0">
                  <c:v>10.099178609490853</c:v>
                </c:pt>
                <c:pt idx="49" formatCode="0">
                  <c:v>9.5942196790163106</c:v>
                </c:pt>
                <c:pt idx="50" formatCode="0">
                  <c:v>9.1266651137621047</c:v>
                </c:pt>
                <c:pt idx="51" formatCode="0">
                  <c:v>8.6778127311180651</c:v>
                </c:pt>
                <c:pt idx="52" formatCode="0">
                  <c:v>8.2663647136943652</c:v>
                </c:pt>
                <c:pt idx="53" formatCode="0">
                  <c:v>7.8736188788808317</c:v>
                </c:pt>
                <c:pt idx="54" formatCode="0">
                  <c:v>7.5089263179825503</c:v>
                </c:pt>
                <c:pt idx="55" formatCode="0">
                  <c:v>7.1722870309995219</c:v>
                </c:pt>
                <c:pt idx="56" formatCode="0">
                  <c:v>6.8449988353215776</c:v>
                </c:pt>
                <c:pt idx="57" formatCode="0">
                  <c:v>6.5364128222538023</c:v>
                </c:pt>
                <c:pt idx="58" formatCode="0">
                  <c:v>6.2465289917961941</c:v>
                </c:pt>
                <c:pt idx="59" formatCode="0">
                  <c:v>5.984698435253839</c:v>
                </c:pt>
                <c:pt idx="60" formatCode="0">
                  <c:v>5.732218970016568</c:v>
                </c:pt>
                <c:pt idx="61" formatCode="0">
                  <c:v>5.4984416873894641</c:v>
                </c:pt>
                <c:pt idx="62" formatCode="0">
                  <c:v>5.2740154960674452</c:v>
                </c:pt>
                <c:pt idx="63" formatCode="0">
                  <c:v>5.0682914873555944</c:v>
                </c:pt>
                <c:pt idx="64" formatCode="0">
                  <c:v>4.8719185699488285</c:v>
                </c:pt>
                <c:pt idx="65" formatCode="0">
                  <c:v>4.6942478351522299</c:v>
                </c:pt>
                <c:pt idx="66" formatCode="0">
                  <c:v>4.5165771003556312</c:v>
                </c:pt>
                <c:pt idx="67" formatCode="0">
                  <c:v>4.3669596394742856</c:v>
                </c:pt>
                <c:pt idx="68" formatCode="0">
                  <c:v>4.2173421785929399</c:v>
                </c:pt>
                <c:pt idx="69" formatCode="0">
                  <c:v>4.0864269003217615</c:v>
                </c:pt>
                <c:pt idx="70" formatCode="0">
                  <c:v>3.9555116220505839</c:v>
                </c:pt>
                <c:pt idx="71" formatCode="0">
                  <c:v>3.8339474350844904</c:v>
                </c:pt>
                <c:pt idx="72" formatCode="0">
                  <c:v>3.7217343394234805</c:v>
                </c:pt>
                <c:pt idx="73" formatCode="0">
                  <c:v>3.6095212437624715</c:v>
                </c:pt>
                <c:pt idx="74" formatCode="0">
                  <c:v>3.5066592394065461</c:v>
                </c:pt>
                <c:pt idx="75" formatCode="0">
                  <c:v>3.4131483263557048</c:v>
                </c:pt>
                <c:pt idx="76" formatCode="0">
                  <c:v>3.3196374133048638</c:v>
                </c:pt>
                <c:pt idx="77" formatCode="0">
                  <c:v>3.2261265002540225</c:v>
                </c:pt>
                <c:pt idx="78" formatCode="0">
                  <c:v>3.1513177698133492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C14A-45E8-87A1-7BD2345ADB46}"/>
            </c:ext>
          </c:extLst>
        </c:ser>
        <c:ser>
          <c:idx val="4"/>
          <c:order val="3"/>
          <c:tx>
            <c:strRef>
              <c:f>Sheet1!$F$1</c:f>
              <c:strCache>
                <c:ptCount val="1"/>
                <c:pt idx="0">
                  <c:v>0,95</c:v>
                </c:pt>
              </c:strCache>
            </c:strRef>
          </c:tx>
          <c:spPr>
            <a:ln w="28575" cap="rnd">
              <a:solidFill>
                <a:srgbClr val="FFC000"/>
              </a:solidFill>
              <a:prstDash val="sysDash"/>
              <a:round/>
            </a:ln>
            <a:effectLst/>
          </c:spPr>
          <c:marker>
            <c:symbol val="none"/>
          </c:marker>
          <c:cat>
            <c:numRef>
              <c:f>Sheet1!$A$2:$A$80</c:f>
              <c:numCache>
                <c:formatCode>m/d/yyyy</c:formatCode>
                <c:ptCount val="79"/>
                <c:pt idx="0">
                  <c:v>44317</c:v>
                </c:pt>
                <c:pt idx="1">
                  <c:v>44318</c:v>
                </c:pt>
                <c:pt idx="2">
                  <c:v>44319</c:v>
                </c:pt>
                <c:pt idx="3">
                  <c:v>44320</c:v>
                </c:pt>
                <c:pt idx="4">
                  <c:v>44321</c:v>
                </c:pt>
                <c:pt idx="5">
                  <c:v>44322</c:v>
                </c:pt>
                <c:pt idx="6">
                  <c:v>44323</c:v>
                </c:pt>
                <c:pt idx="7">
                  <c:v>44324</c:v>
                </c:pt>
                <c:pt idx="8">
                  <c:v>44325</c:v>
                </c:pt>
                <c:pt idx="9">
                  <c:v>44326</c:v>
                </c:pt>
                <c:pt idx="10">
                  <c:v>44327</c:v>
                </c:pt>
                <c:pt idx="11">
                  <c:v>44328</c:v>
                </c:pt>
                <c:pt idx="12">
                  <c:v>44329</c:v>
                </c:pt>
                <c:pt idx="13">
                  <c:v>44330</c:v>
                </c:pt>
                <c:pt idx="14">
                  <c:v>44331</c:v>
                </c:pt>
                <c:pt idx="15">
                  <c:v>44332</c:v>
                </c:pt>
                <c:pt idx="16">
                  <c:v>44333</c:v>
                </c:pt>
                <c:pt idx="17">
                  <c:v>44334</c:v>
                </c:pt>
                <c:pt idx="18">
                  <c:v>44335</c:v>
                </c:pt>
                <c:pt idx="19">
                  <c:v>44336</c:v>
                </c:pt>
                <c:pt idx="20">
                  <c:v>44337</c:v>
                </c:pt>
                <c:pt idx="21">
                  <c:v>44338</c:v>
                </c:pt>
                <c:pt idx="22">
                  <c:v>44339</c:v>
                </c:pt>
                <c:pt idx="23">
                  <c:v>44340</c:v>
                </c:pt>
                <c:pt idx="24">
                  <c:v>44341</c:v>
                </c:pt>
                <c:pt idx="25">
                  <c:v>44342</c:v>
                </c:pt>
                <c:pt idx="26">
                  <c:v>44343</c:v>
                </c:pt>
                <c:pt idx="27">
                  <c:v>44344</c:v>
                </c:pt>
                <c:pt idx="28">
                  <c:v>44345</c:v>
                </c:pt>
                <c:pt idx="29">
                  <c:v>44346</c:v>
                </c:pt>
                <c:pt idx="30">
                  <c:v>44347</c:v>
                </c:pt>
                <c:pt idx="31">
                  <c:v>44348</c:v>
                </c:pt>
                <c:pt idx="32">
                  <c:v>44349</c:v>
                </c:pt>
                <c:pt idx="33">
                  <c:v>44350</c:v>
                </c:pt>
                <c:pt idx="34">
                  <c:v>44351</c:v>
                </c:pt>
                <c:pt idx="35">
                  <c:v>44352</c:v>
                </c:pt>
                <c:pt idx="36">
                  <c:v>44353</c:v>
                </c:pt>
                <c:pt idx="37">
                  <c:v>44354</c:v>
                </c:pt>
                <c:pt idx="38">
                  <c:v>44355</c:v>
                </c:pt>
                <c:pt idx="39">
                  <c:v>44356</c:v>
                </c:pt>
                <c:pt idx="40">
                  <c:v>44357</c:v>
                </c:pt>
                <c:pt idx="41">
                  <c:v>44358</c:v>
                </c:pt>
                <c:pt idx="42">
                  <c:v>44359</c:v>
                </c:pt>
                <c:pt idx="43">
                  <c:v>44360</c:v>
                </c:pt>
                <c:pt idx="44">
                  <c:v>44361</c:v>
                </c:pt>
                <c:pt idx="45">
                  <c:v>44362</c:v>
                </c:pt>
                <c:pt idx="46">
                  <c:v>44363</c:v>
                </c:pt>
                <c:pt idx="47">
                  <c:v>44364</c:v>
                </c:pt>
                <c:pt idx="48">
                  <c:v>44365</c:v>
                </c:pt>
                <c:pt idx="49">
                  <c:v>44366</c:v>
                </c:pt>
                <c:pt idx="50">
                  <c:v>44367</c:v>
                </c:pt>
                <c:pt idx="51">
                  <c:v>44368</c:v>
                </c:pt>
                <c:pt idx="52">
                  <c:v>44369</c:v>
                </c:pt>
                <c:pt idx="53">
                  <c:v>44370</c:v>
                </c:pt>
                <c:pt idx="54">
                  <c:v>44371</c:v>
                </c:pt>
                <c:pt idx="55">
                  <c:v>44372</c:v>
                </c:pt>
                <c:pt idx="56">
                  <c:v>44373</c:v>
                </c:pt>
                <c:pt idx="57">
                  <c:v>44374</c:v>
                </c:pt>
                <c:pt idx="58">
                  <c:v>44375</c:v>
                </c:pt>
                <c:pt idx="59">
                  <c:v>44376</c:v>
                </c:pt>
                <c:pt idx="60">
                  <c:v>44377</c:v>
                </c:pt>
                <c:pt idx="61">
                  <c:v>44378</c:v>
                </c:pt>
                <c:pt idx="62">
                  <c:v>44379</c:v>
                </c:pt>
                <c:pt idx="63">
                  <c:v>44380</c:v>
                </c:pt>
                <c:pt idx="64">
                  <c:v>44381</c:v>
                </c:pt>
                <c:pt idx="65">
                  <c:v>44382</c:v>
                </c:pt>
                <c:pt idx="66">
                  <c:v>44383</c:v>
                </c:pt>
                <c:pt idx="67">
                  <c:v>44384</c:v>
                </c:pt>
                <c:pt idx="68">
                  <c:v>44385</c:v>
                </c:pt>
                <c:pt idx="69">
                  <c:v>44386</c:v>
                </c:pt>
                <c:pt idx="70">
                  <c:v>44387</c:v>
                </c:pt>
                <c:pt idx="71">
                  <c:v>44388</c:v>
                </c:pt>
                <c:pt idx="72">
                  <c:v>44389</c:v>
                </c:pt>
                <c:pt idx="73">
                  <c:v>44390</c:v>
                </c:pt>
                <c:pt idx="74">
                  <c:v>44391</c:v>
                </c:pt>
                <c:pt idx="75">
                  <c:v>44392</c:v>
                </c:pt>
                <c:pt idx="76">
                  <c:v>44393</c:v>
                </c:pt>
                <c:pt idx="77">
                  <c:v>44394</c:v>
                </c:pt>
                <c:pt idx="78">
                  <c:v>44395</c:v>
                </c:pt>
              </c:numCache>
            </c:numRef>
          </c:cat>
          <c:val>
            <c:numRef>
              <c:f>Sheet1!$F$2:$F$80</c:f>
              <c:numCache>
                <c:formatCode>General</c:formatCode>
                <c:ptCount val="79"/>
                <c:pt idx="30" formatCode="0">
                  <c:v>28.483424115286237</c:v>
                </c:pt>
                <c:pt idx="31" formatCode="0">
                  <c:v>27.015302780388033</c:v>
                </c:pt>
                <c:pt idx="32" formatCode="0">
                  <c:v>25.846416367252516</c:v>
                </c:pt>
                <c:pt idx="33" formatCode="0">
                  <c:v>24.911307236744104</c:v>
                </c:pt>
                <c:pt idx="34" formatCode="0">
                  <c:v>24.135166658422122</c:v>
                </c:pt>
                <c:pt idx="35" formatCode="0">
                  <c:v>23.546047906201821</c:v>
                </c:pt>
                <c:pt idx="36" formatCode="0">
                  <c:v>23.16265316269337</c:v>
                </c:pt>
                <c:pt idx="37" formatCode="0">
                  <c:v>22.984982427896774</c:v>
                </c:pt>
                <c:pt idx="38" formatCode="0">
                  <c:v>22.629640958303575</c:v>
                </c:pt>
                <c:pt idx="39" formatCode="0">
                  <c:v>22.218192940879877</c:v>
                </c:pt>
                <c:pt idx="40" formatCode="0">
                  <c:v>21.834798197371427</c:v>
                </c:pt>
                <c:pt idx="41" formatCode="0">
                  <c:v>21.516861092998568</c:v>
                </c:pt>
                <c:pt idx="42" formatCode="0">
                  <c:v>21.255030536456211</c:v>
                </c:pt>
                <c:pt idx="43" formatCode="0">
                  <c:v>21.002551071218942</c:v>
                </c:pt>
                <c:pt idx="44" formatCode="0">
                  <c:v>20.7313694233715</c:v>
                </c:pt>
                <c:pt idx="45" formatCode="0">
                  <c:v>20.422783410303722</c:v>
                </c:pt>
                <c:pt idx="46" formatCode="0">
                  <c:v>20.123548488541033</c:v>
                </c:pt>
                <c:pt idx="47" formatCode="0">
                  <c:v>19.843015749388506</c:v>
                </c:pt>
                <c:pt idx="48" formatCode="0">
                  <c:v>19.599887375456323</c:v>
                </c:pt>
                <c:pt idx="49" formatCode="0">
                  <c:v>19.347407910219051</c:v>
                </c:pt>
                <c:pt idx="50" formatCode="0">
                  <c:v>19.085577353676694</c:v>
                </c:pt>
                <c:pt idx="51" formatCode="0">
                  <c:v>18.823746797134341</c:v>
                </c:pt>
                <c:pt idx="52" formatCode="0">
                  <c:v>18.571267331897069</c:v>
                </c:pt>
                <c:pt idx="53" formatCode="0">
                  <c:v>18.328138957964878</c:v>
                </c:pt>
                <c:pt idx="54" formatCode="0">
                  <c:v>18.103712766642861</c:v>
                </c:pt>
                <c:pt idx="55" formatCode="0">
                  <c:v>17.879286575320844</c:v>
                </c:pt>
                <c:pt idx="56" formatCode="0">
                  <c:v>17.654860383998823</c:v>
                </c:pt>
                <c:pt idx="57" formatCode="0">
                  <c:v>17.430434192676806</c:v>
                </c:pt>
                <c:pt idx="58" formatCode="0">
                  <c:v>17.206008001354789</c:v>
                </c:pt>
                <c:pt idx="59" formatCode="0">
                  <c:v>16.990932901337853</c:v>
                </c:pt>
                <c:pt idx="60" formatCode="0">
                  <c:v>16.785208892626002</c:v>
                </c:pt>
                <c:pt idx="61" formatCode="0">
                  <c:v>16.579484883914152</c:v>
                </c:pt>
                <c:pt idx="62" formatCode="0">
                  <c:v>16.373760875202301</c:v>
                </c:pt>
                <c:pt idx="63" formatCode="0">
                  <c:v>16.16803686649045</c:v>
                </c:pt>
                <c:pt idx="64" formatCode="0">
                  <c:v>15.971663949083682</c:v>
                </c:pt>
                <c:pt idx="65" formatCode="0">
                  <c:v>15.784642122982</c:v>
                </c:pt>
                <c:pt idx="66" formatCode="0">
                  <c:v>15.597620296880317</c:v>
                </c:pt>
                <c:pt idx="67" formatCode="0">
                  <c:v>15.410598470778634</c:v>
                </c:pt>
                <c:pt idx="68" formatCode="0">
                  <c:v>15.232927735982036</c:v>
                </c:pt>
                <c:pt idx="69" formatCode="0">
                  <c:v>15.055257001185437</c:v>
                </c:pt>
                <c:pt idx="70" formatCode="0">
                  <c:v>14.886937357693922</c:v>
                </c:pt>
                <c:pt idx="71" formatCode="0">
                  <c:v>14.718617714202407</c:v>
                </c:pt>
                <c:pt idx="72" formatCode="0">
                  <c:v>14.550298070710896</c:v>
                </c:pt>
                <c:pt idx="73" formatCode="0">
                  <c:v>14.381978427219382</c:v>
                </c:pt>
                <c:pt idx="74" formatCode="0">
                  <c:v>14.22300987503295</c:v>
                </c:pt>
                <c:pt idx="75" formatCode="0">
                  <c:v>14.064041322846521</c:v>
                </c:pt>
                <c:pt idx="76" formatCode="0">
                  <c:v>13.905072770660091</c:v>
                </c:pt>
                <c:pt idx="77" formatCode="0">
                  <c:v>13.755455309778744</c:v>
                </c:pt>
                <c:pt idx="78" formatCode="0">
                  <c:v>13.605837848897398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C14A-45E8-87A1-7BD2345ADB46}"/>
            </c:ext>
          </c:extLst>
        </c:ser>
        <c:ser>
          <c:idx val="5"/>
          <c:order val="4"/>
          <c:tx>
            <c:strRef>
              <c:f>Sheet1!$G$1</c:f>
              <c:strCache>
                <c:ptCount val="1"/>
                <c:pt idx="0">
                  <c:v>1,10</c:v>
                </c:pt>
              </c:strCache>
            </c:strRef>
          </c:tx>
          <c:spPr>
            <a:ln w="28575" cap="rnd">
              <a:solidFill>
                <a:srgbClr val="FF0000"/>
              </a:solidFill>
              <a:prstDash val="sysDash"/>
              <a:round/>
            </a:ln>
            <a:effectLst/>
          </c:spPr>
          <c:marker>
            <c:symbol val="none"/>
          </c:marker>
          <c:cat>
            <c:numRef>
              <c:f>Sheet1!$A$2:$A$80</c:f>
              <c:numCache>
                <c:formatCode>m/d/yyyy</c:formatCode>
                <c:ptCount val="79"/>
                <c:pt idx="0">
                  <c:v>44317</c:v>
                </c:pt>
                <c:pt idx="1">
                  <c:v>44318</c:v>
                </c:pt>
                <c:pt idx="2">
                  <c:v>44319</c:v>
                </c:pt>
                <c:pt idx="3">
                  <c:v>44320</c:v>
                </c:pt>
                <c:pt idx="4">
                  <c:v>44321</c:v>
                </c:pt>
                <c:pt idx="5">
                  <c:v>44322</c:v>
                </c:pt>
                <c:pt idx="6">
                  <c:v>44323</c:v>
                </c:pt>
                <c:pt idx="7">
                  <c:v>44324</c:v>
                </c:pt>
                <c:pt idx="8">
                  <c:v>44325</c:v>
                </c:pt>
                <c:pt idx="9">
                  <c:v>44326</c:v>
                </c:pt>
                <c:pt idx="10">
                  <c:v>44327</c:v>
                </c:pt>
                <c:pt idx="11">
                  <c:v>44328</c:v>
                </c:pt>
                <c:pt idx="12">
                  <c:v>44329</c:v>
                </c:pt>
                <c:pt idx="13">
                  <c:v>44330</c:v>
                </c:pt>
                <c:pt idx="14">
                  <c:v>44331</c:v>
                </c:pt>
                <c:pt idx="15">
                  <c:v>44332</c:v>
                </c:pt>
                <c:pt idx="16">
                  <c:v>44333</c:v>
                </c:pt>
                <c:pt idx="17">
                  <c:v>44334</c:v>
                </c:pt>
                <c:pt idx="18">
                  <c:v>44335</c:v>
                </c:pt>
                <c:pt idx="19">
                  <c:v>44336</c:v>
                </c:pt>
                <c:pt idx="20">
                  <c:v>44337</c:v>
                </c:pt>
                <c:pt idx="21">
                  <c:v>44338</c:v>
                </c:pt>
                <c:pt idx="22">
                  <c:v>44339</c:v>
                </c:pt>
                <c:pt idx="23">
                  <c:v>44340</c:v>
                </c:pt>
                <c:pt idx="24">
                  <c:v>44341</c:v>
                </c:pt>
                <c:pt idx="25">
                  <c:v>44342</c:v>
                </c:pt>
                <c:pt idx="26">
                  <c:v>44343</c:v>
                </c:pt>
                <c:pt idx="27">
                  <c:v>44344</c:v>
                </c:pt>
                <c:pt idx="28">
                  <c:v>44345</c:v>
                </c:pt>
                <c:pt idx="29">
                  <c:v>44346</c:v>
                </c:pt>
                <c:pt idx="30">
                  <c:v>44347</c:v>
                </c:pt>
                <c:pt idx="31">
                  <c:v>44348</c:v>
                </c:pt>
                <c:pt idx="32">
                  <c:v>44349</c:v>
                </c:pt>
                <c:pt idx="33">
                  <c:v>44350</c:v>
                </c:pt>
                <c:pt idx="34">
                  <c:v>44351</c:v>
                </c:pt>
                <c:pt idx="35">
                  <c:v>44352</c:v>
                </c:pt>
                <c:pt idx="36">
                  <c:v>44353</c:v>
                </c:pt>
                <c:pt idx="37">
                  <c:v>44354</c:v>
                </c:pt>
                <c:pt idx="38">
                  <c:v>44355</c:v>
                </c:pt>
                <c:pt idx="39">
                  <c:v>44356</c:v>
                </c:pt>
                <c:pt idx="40">
                  <c:v>44357</c:v>
                </c:pt>
                <c:pt idx="41">
                  <c:v>44358</c:v>
                </c:pt>
                <c:pt idx="42">
                  <c:v>44359</c:v>
                </c:pt>
                <c:pt idx="43">
                  <c:v>44360</c:v>
                </c:pt>
                <c:pt idx="44">
                  <c:v>44361</c:v>
                </c:pt>
                <c:pt idx="45">
                  <c:v>44362</c:v>
                </c:pt>
                <c:pt idx="46">
                  <c:v>44363</c:v>
                </c:pt>
                <c:pt idx="47">
                  <c:v>44364</c:v>
                </c:pt>
                <c:pt idx="48">
                  <c:v>44365</c:v>
                </c:pt>
                <c:pt idx="49">
                  <c:v>44366</c:v>
                </c:pt>
                <c:pt idx="50">
                  <c:v>44367</c:v>
                </c:pt>
                <c:pt idx="51">
                  <c:v>44368</c:v>
                </c:pt>
                <c:pt idx="52">
                  <c:v>44369</c:v>
                </c:pt>
                <c:pt idx="53">
                  <c:v>44370</c:v>
                </c:pt>
                <c:pt idx="54">
                  <c:v>44371</c:v>
                </c:pt>
                <c:pt idx="55">
                  <c:v>44372</c:v>
                </c:pt>
                <c:pt idx="56">
                  <c:v>44373</c:v>
                </c:pt>
                <c:pt idx="57">
                  <c:v>44374</c:v>
                </c:pt>
                <c:pt idx="58">
                  <c:v>44375</c:v>
                </c:pt>
                <c:pt idx="59">
                  <c:v>44376</c:v>
                </c:pt>
                <c:pt idx="60">
                  <c:v>44377</c:v>
                </c:pt>
                <c:pt idx="61">
                  <c:v>44378</c:v>
                </c:pt>
                <c:pt idx="62">
                  <c:v>44379</c:v>
                </c:pt>
                <c:pt idx="63">
                  <c:v>44380</c:v>
                </c:pt>
                <c:pt idx="64">
                  <c:v>44381</c:v>
                </c:pt>
                <c:pt idx="65">
                  <c:v>44382</c:v>
                </c:pt>
                <c:pt idx="66">
                  <c:v>44383</c:v>
                </c:pt>
                <c:pt idx="67">
                  <c:v>44384</c:v>
                </c:pt>
                <c:pt idx="68">
                  <c:v>44385</c:v>
                </c:pt>
                <c:pt idx="69">
                  <c:v>44386</c:v>
                </c:pt>
                <c:pt idx="70">
                  <c:v>44387</c:v>
                </c:pt>
                <c:pt idx="71">
                  <c:v>44388</c:v>
                </c:pt>
                <c:pt idx="72">
                  <c:v>44389</c:v>
                </c:pt>
                <c:pt idx="73">
                  <c:v>44390</c:v>
                </c:pt>
                <c:pt idx="74">
                  <c:v>44391</c:v>
                </c:pt>
                <c:pt idx="75">
                  <c:v>44392</c:v>
                </c:pt>
                <c:pt idx="76">
                  <c:v>44393</c:v>
                </c:pt>
                <c:pt idx="77">
                  <c:v>44394</c:v>
                </c:pt>
                <c:pt idx="78">
                  <c:v>44395</c:v>
                </c:pt>
              </c:numCache>
            </c:numRef>
          </c:cat>
          <c:val>
            <c:numRef>
              <c:f>Sheet1!$G$2:$G$80</c:f>
              <c:numCache>
                <c:formatCode>General</c:formatCode>
                <c:ptCount val="79"/>
                <c:pt idx="30" formatCode="0">
                  <c:v>28.483424115286237</c:v>
                </c:pt>
                <c:pt idx="31" formatCode="0">
                  <c:v>27.351942067371063</c:v>
                </c:pt>
                <c:pt idx="32" formatCode="0">
                  <c:v>26.697365676015167</c:v>
                </c:pt>
                <c:pt idx="33" formatCode="0">
                  <c:v>26.35137529772706</c:v>
                </c:pt>
                <c:pt idx="34" formatCode="0">
                  <c:v>26.19240674554063</c:v>
                </c:pt>
                <c:pt idx="35" formatCode="0">
                  <c:v>26.33267311511689</c:v>
                </c:pt>
                <c:pt idx="36" formatCode="0">
                  <c:v>26.828280954286345</c:v>
                </c:pt>
                <c:pt idx="37" formatCode="0">
                  <c:v>27.707283536964255</c:v>
                </c:pt>
                <c:pt idx="38" formatCode="0">
                  <c:v>28.249646832659135</c:v>
                </c:pt>
                <c:pt idx="39" formatCode="0">
                  <c:v>28.651743758777751</c:v>
                </c:pt>
                <c:pt idx="40" formatCode="0">
                  <c:v>29.091245050116708</c:v>
                </c:pt>
                <c:pt idx="41" formatCode="0">
                  <c:v>29.689714893642087</c:v>
                </c:pt>
                <c:pt idx="42" formatCode="0">
                  <c:v>30.391046741523397</c:v>
                </c:pt>
                <c:pt idx="43" formatCode="0">
                  <c:v>31.120431863319961</c:v>
                </c:pt>
                <c:pt idx="44" formatCode="0">
                  <c:v>31.784359345980935</c:v>
                </c:pt>
                <c:pt idx="45" formatCode="0">
                  <c:v>32.364127006896148</c:v>
                </c:pt>
                <c:pt idx="46" formatCode="0">
                  <c:v>32.971947941726619</c:v>
                </c:pt>
                <c:pt idx="47" formatCode="0">
                  <c:v>33.663928698302847</c:v>
                </c:pt>
                <c:pt idx="48" formatCode="0">
                  <c:v>34.421367094014656</c:v>
                </c:pt>
                <c:pt idx="49" formatCode="0">
                  <c:v>35.160103307116302</c:v>
                </c:pt>
                <c:pt idx="50" formatCode="0">
                  <c:v>35.870786246302693</c:v>
                </c:pt>
                <c:pt idx="51" formatCode="0">
                  <c:v>36.572118094183999</c:v>
                </c:pt>
                <c:pt idx="52" formatCode="0">
                  <c:v>37.282801033370397</c:v>
                </c:pt>
                <c:pt idx="53" formatCode="0">
                  <c:v>38.049590520387298</c:v>
                </c:pt>
                <c:pt idx="54" formatCode="0">
                  <c:v>38.844433281319446</c:v>
                </c:pt>
                <c:pt idx="55" formatCode="0">
                  <c:v>39.639276042251602</c:v>
                </c:pt>
                <c:pt idx="56" formatCode="0">
                  <c:v>40.424767711878665</c:v>
                </c:pt>
                <c:pt idx="57" formatCode="0">
                  <c:v>41.219610472810814</c:v>
                </c:pt>
                <c:pt idx="58" formatCode="0">
                  <c:v>42.042506507658217</c:v>
                </c:pt>
                <c:pt idx="59" formatCode="0">
                  <c:v>42.893455816420868</c:v>
                </c:pt>
                <c:pt idx="60" formatCode="0">
                  <c:v>43.763107307793696</c:v>
                </c:pt>
                <c:pt idx="61" formatCode="0">
                  <c:v>44.623407707861432</c:v>
                </c:pt>
                <c:pt idx="62" formatCode="0">
                  <c:v>45.502410290539338</c:v>
                </c:pt>
                <c:pt idx="63" formatCode="0">
                  <c:v>46.40011505582742</c:v>
                </c:pt>
                <c:pt idx="64" formatCode="0">
                  <c:v>47.316522003725666</c:v>
                </c:pt>
                <c:pt idx="65" formatCode="0">
                  <c:v>48.251631134234074</c:v>
                </c:pt>
                <c:pt idx="66" formatCode="0">
                  <c:v>49.214793538657737</c:v>
                </c:pt>
                <c:pt idx="67" formatCode="0">
                  <c:v>50.1779559430814</c:v>
                </c:pt>
                <c:pt idx="68" formatCode="0">
                  <c:v>51.169171621420318</c:v>
                </c:pt>
                <c:pt idx="69" formatCode="0">
                  <c:v>52.160387299759236</c:v>
                </c:pt>
                <c:pt idx="70" formatCode="0">
                  <c:v>53.179656252013409</c:v>
                </c:pt>
                <c:pt idx="71" formatCode="0">
                  <c:v>54.217627386877751</c:v>
                </c:pt>
                <c:pt idx="72" formatCode="0">
                  <c:v>55.264949613047165</c:v>
                </c:pt>
                <c:pt idx="73" formatCode="0">
                  <c:v>56.330974021826755</c:v>
                </c:pt>
                <c:pt idx="74" formatCode="0">
                  <c:v>57.4250517045216</c:v>
                </c:pt>
                <c:pt idx="75" formatCode="0">
                  <c:v>58.52848047852153</c:v>
                </c:pt>
                <c:pt idx="76" formatCode="0">
                  <c:v>59.659962526436701</c:v>
                </c:pt>
                <c:pt idx="77" formatCode="0">
                  <c:v>60.810146756962048</c:v>
                </c:pt>
                <c:pt idx="78" formatCode="0">
                  <c:v>61.979033170097566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C14A-45E8-87A1-7BD2345ADB4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17147840"/>
        <c:axId val="419321824"/>
      </c:lineChart>
      <c:dateAx>
        <c:axId val="417147840"/>
        <c:scaling>
          <c:orientation val="minMax"/>
          <c:min val="44317"/>
        </c:scaling>
        <c:delete val="0"/>
        <c:axPos val="b"/>
        <c:numFmt formatCode="m/d/yyyy" sourceLinked="1"/>
        <c:majorTickMark val="out"/>
        <c:minorTickMark val="none"/>
        <c:tickLblPos val="low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19321824"/>
        <c:crosses val="autoZero"/>
        <c:auto val="1"/>
        <c:lblOffset val="100"/>
        <c:baseTimeUnit val="days"/>
        <c:majorUnit val="2"/>
        <c:majorTimeUnit val="days"/>
      </c:dateAx>
      <c:valAx>
        <c:axId val="419321824"/>
        <c:scaling>
          <c:orientation val="minMax"/>
          <c:max val="200"/>
        </c:scaling>
        <c:delete val="0"/>
        <c:axPos val="l"/>
        <c:numFmt formatCode="#,##0" sourceLinked="0"/>
        <c:majorTickMark val="out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1714784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cs-CZ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265896097904626E-2"/>
          <c:y val="0.10271617670208821"/>
          <c:w val="0.91692139603581668"/>
          <c:h val="0.71344666460445894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rgbClr val="C00000"/>
            </a:solidFill>
            <a:ln w="19050">
              <a:solidFill>
                <a:srgbClr val="C00000"/>
              </a:solidFill>
            </a:ln>
            <a:effectLst/>
          </c:spPr>
          <c:invertIfNegative val="0"/>
          <c:dLbls>
            <c:dLbl>
              <c:idx val="73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DA9C-40D6-AE03-77A85FFA9AD5}"/>
                </c:ext>
              </c:extLst>
            </c:dLbl>
            <c:dLbl>
              <c:idx val="74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2F0C-437F-AF06-6849CD78ABD9}"/>
                </c:ext>
              </c:extLst>
            </c:dLbl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-5400000" spcFirstLastPara="1" vertOverflow="ellipsis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Sheet1!$A$51:$A$230</c:f>
              <c:numCache>
                <c:formatCode>m/d/yyyy</c:formatCode>
                <c:ptCount val="180"/>
                <c:pt idx="0">
                  <c:v>44287</c:v>
                </c:pt>
                <c:pt idx="1">
                  <c:v>44288</c:v>
                </c:pt>
                <c:pt idx="2">
                  <c:v>44289</c:v>
                </c:pt>
                <c:pt idx="3">
                  <c:v>44290</c:v>
                </c:pt>
                <c:pt idx="4">
                  <c:v>44291</c:v>
                </c:pt>
                <c:pt idx="5">
                  <c:v>44292</c:v>
                </c:pt>
                <c:pt idx="6">
                  <c:v>44293</c:v>
                </c:pt>
                <c:pt idx="7">
                  <c:v>44294</c:v>
                </c:pt>
                <c:pt idx="8">
                  <c:v>44295</c:v>
                </c:pt>
                <c:pt idx="9">
                  <c:v>44296</c:v>
                </c:pt>
                <c:pt idx="10">
                  <c:v>44297</c:v>
                </c:pt>
                <c:pt idx="11">
                  <c:v>44298</c:v>
                </c:pt>
                <c:pt idx="12">
                  <c:v>44299</c:v>
                </c:pt>
                <c:pt idx="13">
                  <c:v>44300</c:v>
                </c:pt>
                <c:pt idx="14">
                  <c:v>44301</c:v>
                </c:pt>
                <c:pt idx="15">
                  <c:v>44302</c:v>
                </c:pt>
                <c:pt idx="16">
                  <c:v>44303</c:v>
                </c:pt>
                <c:pt idx="17">
                  <c:v>44304</c:v>
                </c:pt>
                <c:pt idx="18">
                  <c:v>44305</c:v>
                </c:pt>
                <c:pt idx="19">
                  <c:v>44306</c:v>
                </c:pt>
                <c:pt idx="20">
                  <c:v>44307</c:v>
                </c:pt>
                <c:pt idx="21">
                  <c:v>44308</c:v>
                </c:pt>
                <c:pt idx="22">
                  <c:v>44309</c:v>
                </c:pt>
                <c:pt idx="23">
                  <c:v>44310</c:v>
                </c:pt>
                <c:pt idx="24">
                  <c:v>44311</c:v>
                </c:pt>
                <c:pt idx="25">
                  <c:v>44312</c:v>
                </c:pt>
                <c:pt idx="26">
                  <c:v>44313</c:v>
                </c:pt>
                <c:pt idx="27">
                  <c:v>44314</c:v>
                </c:pt>
                <c:pt idx="28">
                  <c:v>44315</c:v>
                </c:pt>
                <c:pt idx="29">
                  <c:v>44316</c:v>
                </c:pt>
                <c:pt idx="30">
                  <c:v>44317</c:v>
                </c:pt>
                <c:pt idx="31">
                  <c:v>44318</c:v>
                </c:pt>
                <c:pt idx="32">
                  <c:v>44319</c:v>
                </c:pt>
                <c:pt idx="33">
                  <c:v>44320</c:v>
                </c:pt>
                <c:pt idx="34">
                  <c:v>44321</c:v>
                </c:pt>
                <c:pt idx="35">
                  <c:v>44322</c:v>
                </c:pt>
                <c:pt idx="36">
                  <c:v>44323</c:v>
                </c:pt>
                <c:pt idx="37">
                  <c:v>44324</c:v>
                </c:pt>
                <c:pt idx="38">
                  <c:v>44325</c:v>
                </c:pt>
                <c:pt idx="39">
                  <c:v>44326</c:v>
                </c:pt>
                <c:pt idx="40">
                  <c:v>44327</c:v>
                </c:pt>
                <c:pt idx="41">
                  <c:v>44328</c:v>
                </c:pt>
                <c:pt idx="42">
                  <c:v>44329</c:v>
                </c:pt>
                <c:pt idx="43">
                  <c:v>44330</c:v>
                </c:pt>
                <c:pt idx="44">
                  <c:v>44331</c:v>
                </c:pt>
                <c:pt idx="45">
                  <c:v>44332</c:v>
                </c:pt>
                <c:pt idx="46">
                  <c:v>44333</c:v>
                </c:pt>
                <c:pt idx="47">
                  <c:v>44334</c:v>
                </c:pt>
                <c:pt idx="48">
                  <c:v>44335</c:v>
                </c:pt>
                <c:pt idx="49">
                  <c:v>44336</c:v>
                </c:pt>
                <c:pt idx="50">
                  <c:v>44337</c:v>
                </c:pt>
                <c:pt idx="51">
                  <c:v>44338</c:v>
                </c:pt>
                <c:pt idx="52">
                  <c:v>44339</c:v>
                </c:pt>
                <c:pt idx="53">
                  <c:v>44340</c:v>
                </c:pt>
                <c:pt idx="54">
                  <c:v>44341</c:v>
                </c:pt>
                <c:pt idx="55">
                  <c:v>44342</c:v>
                </c:pt>
                <c:pt idx="56">
                  <c:v>44343</c:v>
                </c:pt>
                <c:pt idx="57">
                  <c:v>44344</c:v>
                </c:pt>
                <c:pt idx="58">
                  <c:v>44345</c:v>
                </c:pt>
                <c:pt idx="59">
                  <c:v>44346</c:v>
                </c:pt>
                <c:pt idx="60">
                  <c:v>44347</c:v>
                </c:pt>
                <c:pt idx="61">
                  <c:v>44348</c:v>
                </c:pt>
                <c:pt idx="62">
                  <c:v>44349</c:v>
                </c:pt>
                <c:pt idx="63">
                  <c:v>44350</c:v>
                </c:pt>
                <c:pt idx="64">
                  <c:v>44351</c:v>
                </c:pt>
                <c:pt idx="65">
                  <c:v>44352</c:v>
                </c:pt>
                <c:pt idx="66">
                  <c:v>44353</c:v>
                </c:pt>
                <c:pt idx="67">
                  <c:v>44354</c:v>
                </c:pt>
                <c:pt idx="68">
                  <c:v>44355</c:v>
                </c:pt>
                <c:pt idx="69">
                  <c:v>44356</c:v>
                </c:pt>
                <c:pt idx="70">
                  <c:v>44357</c:v>
                </c:pt>
                <c:pt idx="71">
                  <c:v>44358</c:v>
                </c:pt>
                <c:pt idx="72">
                  <c:v>44359</c:v>
                </c:pt>
                <c:pt idx="73">
                  <c:v>44360</c:v>
                </c:pt>
                <c:pt idx="74">
                  <c:v>44361</c:v>
                </c:pt>
                <c:pt idx="75">
                  <c:v>44362</c:v>
                </c:pt>
                <c:pt idx="76">
                  <c:v>44363</c:v>
                </c:pt>
                <c:pt idx="77">
                  <c:v>44364</c:v>
                </c:pt>
                <c:pt idx="78">
                  <c:v>44365</c:v>
                </c:pt>
                <c:pt idx="79">
                  <c:v>44366</c:v>
                </c:pt>
                <c:pt idx="80">
                  <c:v>44367</c:v>
                </c:pt>
                <c:pt idx="81">
                  <c:v>44368</c:v>
                </c:pt>
                <c:pt idx="82">
                  <c:v>44369</c:v>
                </c:pt>
                <c:pt idx="83">
                  <c:v>44370</c:v>
                </c:pt>
                <c:pt idx="84">
                  <c:v>44371</c:v>
                </c:pt>
                <c:pt idx="85">
                  <c:v>44372</c:v>
                </c:pt>
                <c:pt idx="86">
                  <c:v>44373</c:v>
                </c:pt>
                <c:pt idx="87">
                  <c:v>44374</c:v>
                </c:pt>
                <c:pt idx="88">
                  <c:v>44375</c:v>
                </c:pt>
                <c:pt idx="89">
                  <c:v>44376</c:v>
                </c:pt>
                <c:pt idx="90">
                  <c:v>44377</c:v>
                </c:pt>
                <c:pt idx="91">
                  <c:v>44378</c:v>
                </c:pt>
                <c:pt idx="92">
                  <c:v>44379</c:v>
                </c:pt>
                <c:pt idx="93">
                  <c:v>44380</c:v>
                </c:pt>
                <c:pt idx="94">
                  <c:v>44381</c:v>
                </c:pt>
                <c:pt idx="95">
                  <c:v>44382</c:v>
                </c:pt>
                <c:pt idx="96">
                  <c:v>44383</c:v>
                </c:pt>
                <c:pt idx="97">
                  <c:v>44384</c:v>
                </c:pt>
                <c:pt idx="98">
                  <c:v>44385</c:v>
                </c:pt>
                <c:pt idx="99">
                  <c:v>44386</c:v>
                </c:pt>
                <c:pt idx="100">
                  <c:v>44387</c:v>
                </c:pt>
                <c:pt idx="101">
                  <c:v>44388</c:v>
                </c:pt>
                <c:pt idx="102">
                  <c:v>44389</c:v>
                </c:pt>
                <c:pt idx="103">
                  <c:v>44390</c:v>
                </c:pt>
              </c:numCache>
            </c:numRef>
          </c:cat>
          <c:val>
            <c:numRef>
              <c:f>Sheet1!$B$51:$B$230</c:f>
              <c:numCache>
                <c:formatCode>General</c:formatCode>
                <c:ptCount val="180"/>
                <c:pt idx="0">
                  <c:v>24833</c:v>
                </c:pt>
                <c:pt idx="1">
                  <c:v>14626</c:v>
                </c:pt>
                <c:pt idx="2">
                  <c:v>8373</c:v>
                </c:pt>
                <c:pt idx="3">
                  <c:v>7095</c:v>
                </c:pt>
                <c:pt idx="4">
                  <c:v>7597</c:v>
                </c:pt>
                <c:pt idx="5">
                  <c:v>25682</c:v>
                </c:pt>
                <c:pt idx="6">
                  <c:v>27791</c:v>
                </c:pt>
                <c:pt idx="7">
                  <c:v>22340</c:v>
                </c:pt>
                <c:pt idx="8">
                  <c:v>22723</c:v>
                </c:pt>
                <c:pt idx="9">
                  <c:v>11120</c:v>
                </c:pt>
                <c:pt idx="10">
                  <c:v>5863</c:v>
                </c:pt>
                <c:pt idx="11">
                  <c:v>21512</c:v>
                </c:pt>
                <c:pt idx="12">
                  <c:v>24271</c:v>
                </c:pt>
                <c:pt idx="13">
                  <c:v>21016</c:v>
                </c:pt>
                <c:pt idx="14">
                  <c:v>17482</c:v>
                </c:pt>
                <c:pt idx="15">
                  <c:v>19186</c:v>
                </c:pt>
                <c:pt idx="16">
                  <c:v>9756</c:v>
                </c:pt>
                <c:pt idx="17">
                  <c:v>6189</c:v>
                </c:pt>
                <c:pt idx="18">
                  <c:v>21604</c:v>
                </c:pt>
                <c:pt idx="19">
                  <c:v>22294</c:v>
                </c:pt>
                <c:pt idx="20">
                  <c:v>19216</c:v>
                </c:pt>
                <c:pt idx="21">
                  <c:v>18156</c:v>
                </c:pt>
                <c:pt idx="22">
                  <c:v>18224</c:v>
                </c:pt>
                <c:pt idx="23">
                  <c:v>9221</c:v>
                </c:pt>
                <c:pt idx="24">
                  <c:v>5399</c:v>
                </c:pt>
                <c:pt idx="25">
                  <c:v>20925</c:v>
                </c:pt>
                <c:pt idx="26">
                  <c:v>20094</c:v>
                </c:pt>
                <c:pt idx="27">
                  <c:v>19746</c:v>
                </c:pt>
                <c:pt idx="28">
                  <c:v>18903</c:v>
                </c:pt>
                <c:pt idx="29">
                  <c:v>19368</c:v>
                </c:pt>
                <c:pt idx="30">
                  <c:v>10327</c:v>
                </c:pt>
                <c:pt idx="31">
                  <c:v>5780</c:v>
                </c:pt>
                <c:pt idx="32">
                  <c:v>19689</c:v>
                </c:pt>
                <c:pt idx="33">
                  <c:v>19759</c:v>
                </c:pt>
                <c:pt idx="34">
                  <c:v>16682</c:v>
                </c:pt>
                <c:pt idx="35">
                  <c:v>15918</c:v>
                </c:pt>
                <c:pt idx="36">
                  <c:v>17983</c:v>
                </c:pt>
                <c:pt idx="37">
                  <c:v>12137</c:v>
                </c:pt>
                <c:pt idx="38">
                  <c:v>5882</c:v>
                </c:pt>
                <c:pt idx="39">
                  <c:v>22224</c:v>
                </c:pt>
                <c:pt idx="40">
                  <c:v>17458</c:v>
                </c:pt>
                <c:pt idx="41">
                  <c:v>15270</c:v>
                </c:pt>
                <c:pt idx="42">
                  <c:v>14314</c:v>
                </c:pt>
                <c:pt idx="43">
                  <c:v>17389</c:v>
                </c:pt>
                <c:pt idx="44">
                  <c:v>15063</c:v>
                </c:pt>
                <c:pt idx="45">
                  <c:v>7118</c:v>
                </c:pt>
                <c:pt idx="46">
                  <c:v>36490</c:v>
                </c:pt>
                <c:pt idx="47">
                  <c:v>24685</c:v>
                </c:pt>
                <c:pt idx="48">
                  <c:v>25288</c:v>
                </c:pt>
                <c:pt idx="49">
                  <c:v>19339</c:v>
                </c:pt>
                <c:pt idx="50">
                  <c:v>27681</c:v>
                </c:pt>
                <c:pt idx="51">
                  <c:v>9900</c:v>
                </c:pt>
                <c:pt idx="52">
                  <c:v>4464</c:v>
                </c:pt>
                <c:pt idx="53">
                  <c:v>30291</c:v>
                </c:pt>
                <c:pt idx="54">
                  <c:v>21377</c:v>
                </c:pt>
                <c:pt idx="55">
                  <c:v>21813</c:v>
                </c:pt>
                <c:pt idx="56">
                  <c:v>17316</c:v>
                </c:pt>
                <c:pt idx="57">
                  <c:v>21974</c:v>
                </c:pt>
                <c:pt idx="58">
                  <c:v>8968</c:v>
                </c:pt>
                <c:pt idx="59">
                  <c:v>4503</c:v>
                </c:pt>
                <c:pt idx="60">
                  <c:v>28371</c:v>
                </c:pt>
                <c:pt idx="61">
                  <c:v>25746</c:v>
                </c:pt>
                <c:pt idx="62">
                  <c:v>26272</c:v>
                </c:pt>
                <c:pt idx="63">
                  <c:v>26186</c:v>
                </c:pt>
                <c:pt idx="64">
                  <c:v>26633</c:v>
                </c:pt>
                <c:pt idx="65">
                  <c:v>12062</c:v>
                </c:pt>
                <c:pt idx="66">
                  <c:v>5932</c:v>
                </c:pt>
                <c:pt idx="67">
                  <c:v>31849</c:v>
                </c:pt>
                <c:pt idx="68">
                  <c:v>23562</c:v>
                </c:pt>
                <c:pt idx="69">
                  <c:v>30317</c:v>
                </c:pt>
                <c:pt idx="70">
                  <c:v>20702</c:v>
                </c:pt>
                <c:pt idx="71">
                  <c:v>27991</c:v>
                </c:pt>
                <c:pt idx="72">
                  <c:v>12295</c:v>
                </c:pt>
                <c:pt idx="73">
                  <c:v>6543</c:v>
                </c:pt>
                <c:pt idx="74">
                  <c:v>33780</c:v>
                </c:pt>
                <c:pt idx="75">
                  <c:v>27611</c:v>
                </c:pt>
                <c:pt idx="76">
                  <c:v>30852</c:v>
                </c:pt>
                <c:pt idx="77">
                  <c:v>28640</c:v>
                </c:pt>
                <c:pt idx="78">
                  <c:v>37220</c:v>
                </c:pt>
                <c:pt idx="79">
                  <c:v>13454</c:v>
                </c:pt>
                <c:pt idx="80">
                  <c:v>6851</c:v>
                </c:pt>
                <c:pt idx="81">
                  <c:v>30857</c:v>
                </c:pt>
                <c:pt idx="82">
                  <c:v>25227</c:v>
                </c:pt>
                <c:pt idx="83">
                  <c:v>23721</c:v>
                </c:pt>
                <c:pt idx="84">
                  <c:v>28983</c:v>
                </c:pt>
                <c:pt idx="85">
                  <c:v>27653</c:v>
                </c:pt>
                <c:pt idx="86">
                  <c:v>23080</c:v>
                </c:pt>
                <c:pt idx="87">
                  <c:v>7386</c:v>
                </c:pt>
                <c:pt idx="88">
                  <c:v>32307</c:v>
                </c:pt>
                <c:pt idx="89">
                  <c:v>43767</c:v>
                </c:pt>
                <c:pt idx="90">
                  <c:v>37129</c:v>
                </c:pt>
                <c:pt idx="91">
                  <c:v>44849</c:v>
                </c:pt>
                <c:pt idx="92">
                  <c:v>44697</c:v>
                </c:pt>
                <c:pt idx="93">
                  <c:v>37660</c:v>
                </c:pt>
                <c:pt idx="94">
                  <c:v>12429</c:v>
                </c:pt>
                <c:pt idx="95">
                  <c:v>12110</c:v>
                </c:pt>
                <c:pt idx="96">
                  <c:v>9533</c:v>
                </c:pt>
                <c:pt idx="97">
                  <c:v>23618</c:v>
                </c:pt>
                <c:pt idx="98">
                  <c:v>31581</c:v>
                </c:pt>
                <c:pt idx="99">
                  <c:v>37212</c:v>
                </c:pt>
                <c:pt idx="100">
                  <c:v>25583</c:v>
                </c:pt>
                <c:pt idx="101">
                  <c:v>14117</c:v>
                </c:pt>
                <c:pt idx="102">
                  <c:v>30260</c:v>
                </c:pt>
                <c:pt idx="103">
                  <c:v>27858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F0C-437F-AF06-6849CD78ABD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417147840"/>
        <c:axId val="419321824"/>
      </c:barChart>
      <c:dateAx>
        <c:axId val="417147840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low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19321824"/>
        <c:crosses val="autoZero"/>
        <c:auto val="1"/>
        <c:lblOffset val="100"/>
        <c:baseTimeUnit val="days"/>
        <c:majorUnit val="1"/>
        <c:majorTimeUnit val="days"/>
      </c:dateAx>
      <c:valAx>
        <c:axId val="419321824"/>
        <c:scaling>
          <c:orientation val="minMax"/>
          <c:min val="0"/>
        </c:scaling>
        <c:delete val="0"/>
        <c:axPos val="l"/>
        <c:numFmt formatCode="#,##0" sourceLinked="0"/>
        <c:majorTickMark val="out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1714784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cs-CZ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265896097904626E-2"/>
          <c:y val="0.11216137656970669"/>
          <c:w val="0.91692139603581668"/>
          <c:h val="0.71344666460445894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rgbClr val="C00000"/>
            </a:solidFill>
            <a:ln w="19050">
              <a:solidFill>
                <a:srgbClr val="C00000"/>
              </a:solidFill>
            </a:ln>
            <a:effectLst/>
          </c:spPr>
          <c:invertIfNegative val="0"/>
          <c:dLbls>
            <c:dLbl>
              <c:idx val="73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F758-41C9-919E-1465BCF0C874}"/>
                </c:ext>
              </c:extLst>
            </c:dLbl>
            <c:dLbl>
              <c:idx val="74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2F0C-437F-AF06-6849CD78ABD9}"/>
                </c:ext>
              </c:extLst>
            </c:dLbl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-5400000" spcFirstLastPara="1" vertOverflow="ellipsis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Sheet1!$A$51:$A$230</c:f>
              <c:numCache>
                <c:formatCode>m/d/yyyy</c:formatCode>
                <c:ptCount val="180"/>
                <c:pt idx="0">
                  <c:v>44287</c:v>
                </c:pt>
                <c:pt idx="1">
                  <c:v>44288</c:v>
                </c:pt>
                <c:pt idx="2">
                  <c:v>44289</c:v>
                </c:pt>
                <c:pt idx="3">
                  <c:v>44290</c:v>
                </c:pt>
                <c:pt idx="4">
                  <c:v>44291</c:v>
                </c:pt>
                <c:pt idx="5">
                  <c:v>44292</c:v>
                </c:pt>
                <c:pt idx="6">
                  <c:v>44293</c:v>
                </c:pt>
                <c:pt idx="7">
                  <c:v>44294</c:v>
                </c:pt>
                <c:pt idx="8">
                  <c:v>44295</c:v>
                </c:pt>
                <c:pt idx="9">
                  <c:v>44296</c:v>
                </c:pt>
                <c:pt idx="10">
                  <c:v>44297</c:v>
                </c:pt>
                <c:pt idx="11">
                  <c:v>44298</c:v>
                </c:pt>
                <c:pt idx="12">
                  <c:v>44299</c:v>
                </c:pt>
                <c:pt idx="13">
                  <c:v>44300</c:v>
                </c:pt>
                <c:pt idx="14">
                  <c:v>44301</c:v>
                </c:pt>
                <c:pt idx="15">
                  <c:v>44302</c:v>
                </c:pt>
                <c:pt idx="16">
                  <c:v>44303</c:v>
                </c:pt>
                <c:pt idx="17">
                  <c:v>44304</c:v>
                </c:pt>
                <c:pt idx="18">
                  <c:v>44305</c:v>
                </c:pt>
                <c:pt idx="19">
                  <c:v>44306</c:v>
                </c:pt>
                <c:pt idx="20">
                  <c:v>44307</c:v>
                </c:pt>
                <c:pt idx="21">
                  <c:v>44308</c:v>
                </c:pt>
                <c:pt idx="22">
                  <c:v>44309</c:v>
                </c:pt>
                <c:pt idx="23">
                  <c:v>44310</c:v>
                </c:pt>
                <c:pt idx="24">
                  <c:v>44311</c:v>
                </c:pt>
                <c:pt idx="25">
                  <c:v>44312</c:v>
                </c:pt>
                <c:pt idx="26">
                  <c:v>44313</c:v>
                </c:pt>
                <c:pt idx="27">
                  <c:v>44314</c:v>
                </c:pt>
                <c:pt idx="28">
                  <c:v>44315</c:v>
                </c:pt>
                <c:pt idx="29">
                  <c:v>44316</c:v>
                </c:pt>
                <c:pt idx="30">
                  <c:v>44317</c:v>
                </c:pt>
                <c:pt idx="31">
                  <c:v>44318</c:v>
                </c:pt>
                <c:pt idx="32">
                  <c:v>44319</c:v>
                </c:pt>
                <c:pt idx="33">
                  <c:v>44320</c:v>
                </c:pt>
                <c:pt idx="34">
                  <c:v>44321</c:v>
                </c:pt>
                <c:pt idx="35">
                  <c:v>44322</c:v>
                </c:pt>
                <c:pt idx="36">
                  <c:v>44323</c:v>
                </c:pt>
                <c:pt idx="37">
                  <c:v>44324</c:v>
                </c:pt>
                <c:pt idx="38">
                  <c:v>44325</c:v>
                </c:pt>
                <c:pt idx="39">
                  <c:v>44326</c:v>
                </c:pt>
                <c:pt idx="40">
                  <c:v>44327</c:v>
                </c:pt>
                <c:pt idx="41">
                  <c:v>44328</c:v>
                </c:pt>
                <c:pt idx="42">
                  <c:v>44329</c:v>
                </c:pt>
                <c:pt idx="43">
                  <c:v>44330</c:v>
                </c:pt>
                <c:pt idx="44">
                  <c:v>44331</c:v>
                </c:pt>
                <c:pt idx="45">
                  <c:v>44332</c:v>
                </c:pt>
                <c:pt idx="46">
                  <c:v>44333</c:v>
                </c:pt>
                <c:pt idx="47">
                  <c:v>44334</c:v>
                </c:pt>
                <c:pt idx="48">
                  <c:v>44335</c:v>
                </c:pt>
                <c:pt idx="49">
                  <c:v>44336</c:v>
                </c:pt>
                <c:pt idx="50">
                  <c:v>44337</c:v>
                </c:pt>
                <c:pt idx="51">
                  <c:v>44338</c:v>
                </c:pt>
                <c:pt idx="52">
                  <c:v>44339</c:v>
                </c:pt>
                <c:pt idx="53">
                  <c:v>44340</c:v>
                </c:pt>
                <c:pt idx="54">
                  <c:v>44341</c:v>
                </c:pt>
                <c:pt idx="55">
                  <c:v>44342</c:v>
                </c:pt>
                <c:pt idx="56">
                  <c:v>44343</c:v>
                </c:pt>
                <c:pt idx="57">
                  <c:v>44344</c:v>
                </c:pt>
                <c:pt idx="58">
                  <c:v>44345</c:v>
                </c:pt>
                <c:pt idx="59">
                  <c:v>44346</c:v>
                </c:pt>
                <c:pt idx="60">
                  <c:v>44347</c:v>
                </c:pt>
                <c:pt idx="61">
                  <c:v>44348</c:v>
                </c:pt>
                <c:pt idx="62">
                  <c:v>44349</c:v>
                </c:pt>
                <c:pt idx="63">
                  <c:v>44350</c:v>
                </c:pt>
                <c:pt idx="64">
                  <c:v>44351</c:v>
                </c:pt>
                <c:pt idx="65">
                  <c:v>44352</c:v>
                </c:pt>
                <c:pt idx="66">
                  <c:v>44353</c:v>
                </c:pt>
                <c:pt idx="67">
                  <c:v>44354</c:v>
                </c:pt>
                <c:pt idx="68">
                  <c:v>44355</c:v>
                </c:pt>
                <c:pt idx="69">
                  <c:v>44356</c:v>
                </c:pt>
                <c:pt idx="70">
                  <c:v>44357</c:v>
                </c:pt>
                <c:pt idx="71">
                  <c:v>44358</c:v>
                </c:pt>
                <c:pt idx="72">
                  <c:v>44359</c:v>
                </c:pt>
                <c:pt idx="73">
                  <c:v>44360</c:v>
                </c:pt>
                <c:pt idx="74">
                  <c:v>44361</c:v>
                </c:pt>
                <c:pt idx="75">
                  <c:v>44362</c:v>
                </c:pt>
                <c:pt idx="76">
                  <c:v>44363</c:v>
                </c:pt>
                <c:pt idx="77">
                  <c:v>44364</c:v>
                </c:pt>
                <c:pt idx="78">
                  <c:v>44365</c:v>
                </c:pt>
                <c:pt idx="79">
                  <c:v>44366</c:v>
                </c:pt>
                <c:pt idx="80">
                  <c:v>44367</c:v>
                </c:pt>
                <c:pt idx="81">
                  <c:v>44368</c:v>
                </c:pt>
                <c:pt idx="82">
                  <c:v>44369</c:v>
                </c:pt>
                <c:pt idx="83">
                  <c:v>44370</c:v>
                </c:pt>
                <c:pt idx="84">
                  <c:v>44371</c:v>
                </c:pt>
                <c:pt idx="85">
                  <c:v>44372</c:v>
                </c:pt>
                <c:pt idx="86">
                  <c:v>44373</c:v>
                </c:pt>
                <c:pt idx="87">
                  <c:v>44374</c:v>
                </c:pt>
                <c:pt idx="88">
                  <c:v>44375</c:v>
                </c:pt>
                <c:pt idx="89">
                  <c:v>44376</c:v>
                </c:pt>
                <c:pt idx="90">
                  <c:v>44377</c:v>
                </c:pt>
                <c:pt idx="91">
                  <c:v>44378</c:v>
                </c:pt>
                <c:pt idx="92">
                  <c:v>44379</c:v>
                </c:pt>
                <c:pt idx="93">
                  <c:v>44380</c:v>
                </c:pt>
                <c:pt idx="94">
                  <c:v>44381</c:v>
                </c:pt>
                <c:pt idx="95">
                  <c:v>44382</c:v>
                </c:pt>
                <c:pt idx="96">
                  <c:v>44383</c:v>
                </c:pt>
                <c:pt idx="97">
                  <c:v>44384</c:v>
                </c:pt>
                <c:pt idx="98">
                  <c:v>44385</c:v>
                </c:pt>
                <c:pt idx="99">
                  <c:v>44386</c:v>
                </c:pt>
                <c:pt idx="100">
                  <c:v>44387</c:v>
                </c:pt>
                <c:pt idx="101">
                  <c:v>44388</c:v>
                </c:pt>
                <c:pt idx="102">
                  <c:v>44389</c:v>
                </c:pt>
                <c:pt idx="103">
                  <c:v>44390</c:v>
                </c:pt>
              </c:numCache>
            </c:numRef>
          </c:cat>
          <c:val>
            <c:numRef>
              <c:f>Sheet1!$B$51:$B$230</c:f>
              <c:numCache>
                <c:formatCode>General</c:formatCode>
                <c:ptCount val="180"/>
                <c:pt idx="0">
                  <c:v>247256</c:v>
                </c:pt>
                <c:pt idx="1">
                  <c:v>50348</c:v>
                </c:pt>
                <c:pt idx="2">
                  <c:v>36996</c:v>
                </c:pt>
                <c:pt idx="3">
                  <c:v>35916</c:v>
                </c:pt>
                <c:pt idx="4">
                  <c:v>54942</c:v>
                </c:pt>
                <c:pt idx="5">
                  <c:v>390651</c:v>
                </c:pt>
                <c:pt idx="6">
                  <c:v>256943</c:v>
                </c:pt>
                <c:pt idx="7">
                  <c:v>227718</c:v>
                </c:pt>
                <c:pt idx="8">
                  <c:v>157521</c:v>
                </c:pt>
                <c:pt idx="9">
                  <c:v>41994</c:v>
                </c:pt>
                <c:pt idx="10">
                  <c:v>53725</c:v>
                </c:pt>
                <c:pt idx="11">
                  <c:v>283074</c:v>
                </c:pt>
                <c:pt idx="12">
                  <c:v>253508</c:v>
                </c:pt>
                <c:pt idx="13">
                  <c:v>225547</c:v>
                </c:pt>
                <c:pt idx="14">
                  <c:v>221071</c:v>
                </c:pt>
                <c:pt idx="15">
                  <c:v>143312</c:v>
                </c:pt>
                <c:pt idx="16">
                  <c:v>40894</c:v>
                </c:pt>
                <c:pt idx="17">
                  <c:v>59231</c:v>
                </c:pt>
                <c:pt idx="18">
                  <c:v>289375</c:v>
                </c:pt>
                <c:pt idx="19">
                  <c:v>249883</c:v>
                </c:pt>
                <c:pt idx="20">
                  <c:v>223807</c:v>
                </c:pt>
                <c:pt idx="21">
                  <c:v>223735</c:v>
                </c:pt>
                <c:pt idx="22">
                  <c:v>151554</c:v>
                </c:pt>
                <c:pt idx="23">
                  <c:v>45810</c:v>
                </c:pt>
                <c:pt idx="24">
                  <c:v>54604</c:v>
                </c:pt>
                <c:pt idx="25">
                  <c:v>291826</c:v>
                </c:pt>
                <c:pt idx="26">
                  <c:v>249838</c:v>
                </c:pt>
                <c:pt idx="27">
                  <c:v>227761</c:v>
                </c:pt>
                <c:pt idx="28">
                  <c:v>231595</c:v>
                </c:pt>
                <c:pt idx="29">
                  <c:v>153212</c:v>
                </c:pt>
                <c:pt idx="30">
                  <c:v>34646</c:v>
                </c:pt>
                <c:pt idx="31">
                  <c:v>68964</c:v>
                </c:pt>
                <c:pt idx="32">
                  <c:v>329840</c:v>
                </c:pt>
                <c:pt idx="33">
                  <c:v>271449</c:v>
                </c:pt>
                <c:pt idx="34">
                  <c:v>239305</c:v>
                </c:pt>
                <c:pt idx="35">
                  <c:v>235275</c:v>
                </c:pt>
                <c:pt idx="36">
                  <c:v>156996</c:v>
                </c:pt>
                <c:pt idx="37">
                  <c:v>37588</c:v>
                </c:pt>
                <c:pt idx="38">
                  <c:v>67689</c:v>
                </c:pt>
                <c:pt idx="39">
                  <c:v>335511</c:v>
                </c:pt>
                <c:pt idx="40">
                  <c:v>263680</c:v>
                </c:pt>
                <c:pt idx="41">
                  <c:v>234869</c:v>
                </c:pt>
                <c:pt idx="42">
                  <c:v>241233</c:v>
                </c:pt>
                <c:pt idx="43">
                  <c:v>160215</c:v>
                </c:pt>
                <c:pt idx="44">
                  <c:v>38767</c:v>
                </c:pt>
                <c:pt idx="45">
                  <c:v>65133</c:v>
                </c:pt>
                <c:pt idx="46">
                  <c:v>362986</c:v>
                </c:pt>
                <c:pt idx="47">
                  <c:v>278830</c:v>
                </c:pt>
                <c:pt idx="48">
                  <c:v>248023</c:v>
                </c:pt>
                <c:pt idx="49">
                  <c:v>257413</c:v>
                </c:pt>
                <c:pt idx="50">
                  <c:v>190740</c:v>
                </c:pt>
                <c:pt idx="51">
                  <c:v>46791</c:v>
                </c:pt>
                <c:pt idx="52">
                  <c:v>66851</c:v>
                </c:pt>
                <c:pt idx="53">
                  <c:v>335988</c:v>
                </c:pt>
                <c:pt idx="54">
                  <c:v>242228</c:v>
                </c:pt>
                <c:pt idx="55">
                  <c:v>208869</c:v>
                </c:pt>
                <c:pt idx="56">
                  <c:v>218046</c:v>
                </c:pt>
                <c:pt idx="57">
                  <c:v>173128</c:v>
                </c:pt>
                <c:pt idx="58">
                  <c:v>46181</c:v>
                </c:pt>
                <c:pt idx="59">
                  <c:v>59664</c:v>
                </c:pt>
                <c:pt idx="60">
                  <c:v>308275</c:v>
                </c:pt>
                <c:pt idx="61">
                  <c:v>209550</c:v>
                </c:pt>
                <c:pt idx="62">
                  <c:v>183980</c:v>
                </c:pt>
                <c:pt idx="63">
                  <c:v>198041</c:v>
                </c:pt>
                <c:pt idx="64">
                  <c:v>157359</c:v>
                </c:pt>
                <c:pt idx="65">
                  <c:v>37733</c:v>
                </c:pt>
                <c:pt idx="66">
                  <c:v>48617</c:v>
                </c:pt>
                <c:pt idx="67">
                  <c:v>239419</c:v>
                </c:pt>
                <c:pt idx="68">
                  <c:v>173321</c:v>
                </c:pt>
                <c:pt idx="69">
                  <c:v>153918</c:v>
                </c:pt>
                <c:pt idx="70">
                  <c:v>171416</c:v>
                </c:pt>
                <c:pt idx="71">
                  <c:v>147251</c:v>
                </c:pt>
                <c:pt idx="72">
                  <c:v>35647</c:v>
                </c:pt>
                <c:pt idx="73">
                  <c:v>41819</c:v>
                </c:pt>
                <c:pt idx="74">
                  <c:v>210660</c:v>
                </c:pt>
                <c:pt idx="75">
                  <c:v>155935</c:v>
                </c:pt>
                <c:pt idx="76">
                  <c:v>143264</c:v>
                </c:pt>
                <c:pt idx="77">
                  <c:v>169714</c:v>
                </c:pt>
                <c:pt idx="78">
                  <c:v>140285</c:v>
                </c:pt>
                <c:pt idx="79">
                  <c:v>35132</c:v>
                </c:pt>
                <c:pt idx="80">
                  <c:v>36704</c:v>
                </c:pt>
                <c:pt idx="81">
                  <c:v>180832</c:v>
                </c:pt>
                <c:pt idx="82">
                  <c:v>128083</c:v>
                </c:pt>
                <c:pt idx="83">
                  <c:v>125730</c:v>
                </c:pt>
                <c:pt idx="84">
                  <c:v>142193</c:v>
                </c:pt>
                <c:pt idx="85">
                  <c:v>116320</c:v>
                </c:pt>
                <c:pt idx="86">
                  <c:v>28810</c:v>
                </c:pt>
                <c:pt idx="87">
                  <c:v>32267</c:v>
                </c:pt>
                <c:pt idx="88">
                  <c:v>155430</c:v>
                </c:pt>
                <c:pt idx="89">
                  <c:v>92892</c:v>
                </c:pt>
                <c:pt idx="90">
                  <c:v>95015</c:v>
                </c:pt>
                <c:pt idx="91">
                  <c:v>75808</c:v>
                </c:pt>
                <c:pt idx="92">
                  <c:v>104649</c:v>
                </c:pt>
                <c:pt idx="93">
                  <c:v>39734</c:v>
                </c:pt>
                <c:pt idx="94">
                  <c:v>33536</c:v>
                </c:pt>
                <c:pt idx="95">
                  <c:v>31578</c:v>
                </c:pt>
                <c:pt idx="96">
                  <c:v>29583</c:v>
                </c:pt>
                <c:pt idx="97">
                  <c:v>55818</c:v>
                </c:pt>
                <c:pt idx="98">
                  <c:v>57202</c:v>
                </c:pt>
                <c:pt idx="99">
                  <c:v>93245</c:v>
                </c:pt>
                <c:pt idx="100">
                  <c:v>42034</c:v>
                </c:pt>
                <c:pt idx="101">
                  <c:v>50224</c:v>
                </c:pt>
                <c:pt idx="102">
                  <c:v>79235</c:v>
                </c:pt>
                <c:pt idx="103">
                  <c:v>56721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F0C-437F-AF06-6849CD78ABD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417147840"/>
        <c:axId val="419321824"/>
      </c:barChart>
      <c:dateAx>
        <c:axId val="417147840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low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19321824"/>
        <c:crosses val="autoZero"/>
        <c:auto val="1"/>
        <c:lblOffset val="100"/>
        <c:baseTimeUnit val="days"/>
        <c:majorUnit val="1"/>
        <c:majorTimeUnit val="days"/>
      </c:dateAx>
      <c:valAx>
        <c:axId val="419321824"/>
        <c:scaling>
          <c:orientation val="minMax"/>
          <c:min val="0"/>
        </c:scaling>
        <c:delete val="0"/>
        <c:axPos val="l"/>
        <c:numFmt formatCode="#,##0" sourceLinked="0"/>
        <c:majorTickMark val="out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1714784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cs-CZ"/>
    </a:p>
  </c:txPr>
  <c:externalData r:id="rId3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5725639816114128E-2"/>
          <c:y val="3.7414076378474583E-2"/>
          <c:w val="0.93069323165507978"/>
          <c:h val="0.81046931681231571"/>
        </c:manualLayout>
      </c:layout>
      <c:lineChart>
        <c:grouping val="standard"/>
        <c:varyColors val="0"/>
        <c:ser>
          <c:idx val="0"/>
          <c:order val="0"/>
          <c:tx>
            <c:v>0,0455437769925402</c:v>
          </c:tx>
          <c:spPr>
            <a:ln w="19050" cap="rnd">
              <a:solidFill>
                <a:schemeClr val="tx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tx1"/>
              </a:solidFill>
              <a:ln w="19050">
                <a:solidFill>
                  <a:schemeClr val="tx1"/>
                </a:solidFill>
              </a:ln>
              <a:effectLst/>
            </c:spPr>
          </c:marker>
          <c:trendline>
            <c:spPr>
              <a:ln w="25400" cap="rnd">
                <a:solidFill>
                  <a:srgbClr val="FF0000"/>
                </a:solidFill>
                <a:prstDash val="solid"/>
              </a:ln>
              <a:effectLst/>
            </c:spPr>
            <c:trendlineType val="movingAvg"/>
            <c:period val="7"/>
            <c:dispRSqr val="0"/>
            <c:dispEq val="0"/>
          </c:trendline>
          <c:cat>
            <c:numRef>
              <c:f>Sheet1!$A$2:$A$494</c:f>
              <c:numCache>
                <c:formatCode>m/d/yyyy</c:formatCode>
                <c:ptCount val="493"/>
                <c:pt idx="0">
                  <c:v>44076</c:v>
                </c:pt>
                <c:pt idx="1">
                  <c:v>44077</c:v>
                </c:pt>
                <c:pt idx="2">
                  <c:v>44078</c:v>
                </c:pt>
                <c:pt idx="3">
                  <c:v>44079</c:v>
                </c:pt>
                <c:pt idx="4">
                  <c:v>44080</c:v>
                </c:pt>
                <c:pt idx="5">
                  <c:v>44081</c:v>
                </c:pt>
                <c:pt idx="6">
                  <c:v>44082</c:v>
                </c:pt>
                <c:pt idx="7">
                  <c:v>44083</c:v>
                </c:pt>
                <c:pt idx="8">
                  <c:v>44084</c:v>
                </c:pt>
                <c:pt idx="9">
                  <c:v>44085</c:v>
                </c:pt>
                <c:pt idx="10">
                  <c:v>44086</c:v>
                </c:pt>
                <c:pt idx="11">
                  <c:v>44087</c:v>
                </c:pt>
                <c:pt idx="12">
                  <c:v>44088</c:v>
                </c:pt>
                <c:pt idx="13">
                  <c:v>44089</c:v>
                </c:pt>
                <c:pt idx="14">
                  <c:v>44090</c:v>
                </c:pt>
                <c:pt idx="15">
                  <c:v>44091</c:v>
                </c:pt>
                <c:pt idx="16">
                  <c:v>44092</c:v>
                </c:pt>
                <c:pt idx="17">
                  <c:v>44093</c:v>
                </c:pt>
                <c:pt idx="18">
                  <c:v>44094</c:v>
                </c:pt>
                <c:pt idx="19">
                  <c:v>44095</c:v>
                </c:pt>
                <c:pt idx="20">
                  <c:v>44096</c:v>
                </c:pt>
                <c:pt idx="21">
                  <c:v>44097</c:v>
                </c:pt>
                <c:pt idx="22">
                  <c:v>44098</c:v>
                </c:pt>
                <c:pt idx="23">
                  <c:v>44099</c:v>
                </c:pt>
                <c:pt idx="24">
                  <c:v>44100</c:v>
                </c:pt>
                <c:pt idx="25">
                  <c:v>44101</c:v>
                </c:pt>
                <c:pt idx="26">
                  <c:v>44102</c:v>
                </c:pt>
                <c:pt idx="27">
                  <c:v>44103</c:v>
                </c:pt>
                <c:pt idx="28">
                  <c:v>44104</c:v>
                </c:pt>
                <c:pt idx="29">
                  <c:v>44105</c:v>
                </c:pt>
                <c:pt idx="30">
                  <c:v>44106</c:v>
                </c:pt>
                <c:pt idx="31">
                  <c:v>44107</c:v>
                </c:pt>
                <c:pt idx="32">
                  <c:v>44108</c:v>
                </c:pt>
                <c:pt idx="33">
                  <c:v>44109</c:v>
                </c:pt>
                <c:pt idx="34">
                  <c:v>44110</c:v>
                </c:pt>
                <c:pt idx="35">
                  <c:v>44111</c:v>
                </c:pt>
                <c:pt idx="36">
                  <c:v>44112</c:v>
                </c:pt>
                <c:pt idx="37">
                  <c:v>44113</c:v>
                </c:pt>
                <c:pt idx="38">
                  <c:v>44114</c:v>
                </c:pt>
                <c:pt idx="39">
                  <c:v>44115</c:v>
                </c:pt>
                <c:pt idx="40">
                  <c:v>44116</c:v>
                </c:pt>
                <c:pt idx="41">
                  <c:v>44117</c:v>
                </c:pt>
                <c:pt idx="42">
                  <c:v>44118</c:v>
                </c:pt>
                <c:pt idx="43">
                  <c:v>44119</c:v>
                </c:pt>
                <c:pt idx="44">
                  <c:v>44120</c:v>
                </c:pt>
                <c:pt idx="45">
                  <c:v>44121</c:v>
                </c:pt>
                <c:pt idx="46">
                  <c:v>44122</c:v>
                </c:pt>
                <c:pt idx="47">
                  <c:v>44123</c:v>
                </c:pt>
                <c:pt idx="48">
                  <c:v>44124</c:v>
                </c:pt>
                <c:pt idx="49">
                  <c:v>44125</c:v>
                </c:pt>
                <c:pt idx="50">
                  <c:v>44126</c:v>
                </c:pt>
                <c:pt idx="51">
                  <c:v>44127</c:v>
                </c:pt>
                <c:pt idx="52">
                  <c:v>44128</c:v>
                </c:pt>
                <c:pt idx="53">
                  <c:v>44129</c:v>
                </c:pt>
                <c:pt idx="54">
                  <c:v>44130</c:v>
                </c:pt>
                <c:pt idx="55">
                  <c:v>44131</c:v>
                </c:pt>
                <c:pt idx="56">
                  <c:v>44132</c:v>
                </c:pt>
                <c:pt idx="57">
                  <c:v>44133</c:v>
                </c:pt>
                <c:pt idx="58">
                  <c:v>44134</c:v>
                </c:pt>
                <c:pt idx="59">
                  <c:v>44135</c:v>
                </c:pt>
                <c:pt idx="60">
                  <c:v>44136</c:v>
                </c:pt>
                <c:pt idx="61">
                  <c:v>44137</c:v>
                </c:pt>
                <c:pt idx="62">
                  <c:v>44138</c:v>
                </c:pt>
                <c:pt idx="63">
                  <c:v>44139</c:v>
                </c:pt>
                <c:pt idx="64">
                  <c:v>44140</c:v>
                </c:pt>
                <c:pt idx="65">
                  <c:v>44141</c:v>
                </c:pt>
                <c:pt idx="66">
                  <c:v>44142</c:v>
                </c:pt>
                <c:pt idx="67">
                  <c:v>44143</c:v>
                </c:pt>
                <c:pt idx="68">
                  <c:v>44144</c:v>
                </c:pt>
                <c:pt idx="69">
                  <c:v>44145</c:v>
                </c:pt>
                <c:pt idx="70">
                  <c:v>44146</c:v>
                </c:pt>
                <c:pt idx="71">
                  <c:v>44147</c:v>
                </c:pt>
                <c:pt idx="72">
                  <c:v>44148</c:v>
                </c:pt>
                <c:pt idx="73">
                  <c:v>44149</c:v>
                </c:pt>
                <c:pt idx="74">
                  <c:v>44150</c:v>
                </c:pt>
                <c:pt idx="75">
                  <c:v>44151</c:v>
                </c:pt>
                <c:pt idx="76">
                  <c:v>44152</c:v>
                </c:pt>
                <c:pt idx="77">
                  <c:v>44153</c:v>
                </c:pt>
                <c:pt idx="78">
                  <c:v>44154</c:v>
                </c:pt>
                <c:pt idx="79">
                  <c:v>44155</c:v>
                </c:pt>
                <c:pt idx="80">
                  <c:v>44156</c:v>
                </c:pt>
                <c:pt idx="81">
                  <c:v>44157</c:v>
                </c:pt>
                <c:pt idx="82">
                  <c:v>44158</c:v>
                </c:pt>
                <c:pt idx="83">
                  <c:v>44159</c:v>
                </c:pt>
                <c:pt idx="84">
                  <c:v>44160</c:v>
                </c:pt>
                <c:pt idx="85">
                  <c:v>44161</c:v>
                </c:pt>
                <c:pt idx="86">
                  <c:v>44162</c:v>
                </c:pt>
                <c:pt idx="87">
                  <c:v>44163</c:v>
                </c:pt>
                <c:pt idx="88">
                  <c:v>44164</c:v>
                </c:pt>
                <c:pt idx="89">
                  <c:v>44165</c:v>
                </c:pt>
                <c:pt idx="90">
                  <c:v>44166</c:v>
                </c:pt>
                <c:pt idx="91">
                  <c:v>44167</c:v>
                </c:pt>
                <c:pt idx="92">
                  <c:v>44168</c:v>
                </c:pt>
                <c:pt idx="93">
                  <c:v>44169</c:v>
                </c:pt>
                <c:pt idx="94">
                  <c:v>44170</c:v>
                </c:pt>
                <c:pt idx="95">
                  <c:v>44171</c:v>
                </c:pt>
                <c:pt idx="96">
                  <c:v>44172</c:v>
                </c:pt>
                <c:pt idx="97">
                  <c:v>44173</c:v>
                </c:pt>
                <c:pt idx="98">
                  <c:v>44174</c:v>
                </c:pt>
                <c:pt idx="99">
                  <c:v>44175</c:v>
                </c:pt>
                <c:pt idx="100">
                  <c:v>44176</c:v>
                </c:pt>
                <c:pt idx="101">
                  <c:v>44177</c:v>
                </c:pt>
                <c:pt idx="102">
                  <c:v>44178</c:v>
                </c:pt>
                <c:pt idx="103">
                  <c:v>44179</c:v>
                </c:pt>
                <c:pt idx="104">
                  <c:v>44180</c:v>
                </c:pt>
                <c:pt idx="105">
                  <c:v>44181</c:v>
                </c:pt>
                <c:pt idx="106">
                  <c:v>44182</c:v>
                </c:pt>
                <c:pt idx="107">
                  <c:v>44183</c:v>
                </c:pt>
                <c:pt idx="108">
                  <c:v>44184</c:v>
                </c:pt>
                <c:pt idx="109">
                  <c:v>44185</c:v>
                </c:pt>
                <c:pt idx="110">
                  <c:v>44186</c:v>
                </c:pt>
                <c:pt idx="111">
                  <c:v>44187</c:v>
                </c:pt>
                <c:pt idx="112">
                  <c:v>44188</c:v>
                </c:pt>
                <c:pt idx="113">
                  <c:v>44189</c:v>
                </c:pt>
                <c:pt idx="114">
                  <c:v>44190</c:v>
                </c:pt>
                <c:pt idx="115">
                  <c:v>44191</c:v>
                </c:pt>
                <c:pt idx="116">
                  <c:v>44192</c:v>
                </c:pt>
                <c:pt idx="117">
                  <c:v>44193</c:v>
                </c:pt>
                <c:pt idx="118">
                  <c:v>44194</c:v>
                </c:pt>
                <c:pt idx="119">
                  <c:v>44195</c:v>
                </c:pt>
                <c:pt idx="120">
                  <c:v>44196</c:v>
                </c:pt>
                <c:pt idx="121">
                  <c:v>44197</c:v>
                </c:pt>
                <c:pt idx="122">
                  <c:v>44198</c:v>
                </c:pt>
                <c:pt idx="123">
                  <c:v>44199</c:v>
                </c:pt>
                <c:pt idx="124">
                  <c:v>44200</c:v>
                </c:pt>
                <c:pt idx="125">
                  <c:v>44201</c:v>
                </c:pt>
                <c:pt idx="126">
                  <c:v>44202</c:v>
                </c:pt>
                <c:pt idx="127">
                  <c:v>44203</c:v>
                </c:pt>
                <c:pt idx="128">
                  <c:v>44204</c:v>
                </c:pt>
                <c:pt idx="129">
                  <c:v>44205</c:v>
                </c:pt>
                <c:pt idx="130">
                  <c:v>44206</c:v>
                </c:pt>
                <c:pt idx="131">
                  <c:v>44207</c:v>
                </c:pt>
                <c:pt idx="132">
                  <c:v>44208</c:v>
                </c:pt>
                <c:pt idx="133">
                  <c:v>44209</c:v>
                </c:pt>
                <c:pt idx="134">
                  <c:v>44210</c:v>
                </c:pt>
                <c:pt idx="135">
                  <c:v>44211</c:v>
                </c:pt>
                <c:pt idx="136">
                  <c:v>44212</c:v>
                </c:pt>
                <c:pt idx="137">
                  <c:v>44213</c:v>
                </c:pt>
                <c:pt idx="138">
                  <c:v>44214</c:v>
                </c:pt>
                <c:pt idx="139">
                  <c:v>44215</c:v>
                </c:pt>
                <c:pt idx="140">
                  <c:v>44216</c:v>
                </c:pt>
                <c:pt idx="141">
                  <c:v>44217</c:v>
                </c:pt>
                <c:pt idx="142">
                  <c:v>44218</c:v>
                </c:pt>
                <c:pt idx="143">
                  <c:v>44219</c:v>
                </c:pt>
                <c:pt idx="144">
                  <c:v>44220</c:v>
                </c:pt>
                <c:pt idx="145">
                  <c:v>44221</c:v>
                </c:pt>
                <c:pt idx="146">
                  <c:v>44222</c:v>
                </c:pt>
                <c:pt idx="147">
                  <c:v>44223</c:v>
                </c:pt>
                <c:pt idx="148">
                  <c:v>44224</c:v>
                </c:pt>
                <c:pt idx="149">
                  <c:v>44225</c:v>
                </c:pt>
                <c:pt idx="150">
                  <c:v>44226</c:v>
                </c:pt>
                <c:pt idx="151">
                  <c:v>44227</c:v>
                </c:pt>
                <c:pt idx="152">
                  <c:v>44228</c:v>
                </c:pt>
                <c:pt idx="153">
                  <c:v>44229</c:v>
                </c:pt>
                <c:pt idx="154">
                  <c:v>44230</c:v>
                </c:pt>
                <c:pt idx="155">
                  <c:v>44231</c:v>
                </c:pt>
                <c:pt idx="156">
                  <c:v>44232</c:v>
                </c:pt>
                <c:pt idx="157">
                  <c:v>44233</c:v>
                </c:pt>
                <c:pt idx="158">
                  <c:v>44234</c:v>
                </c:pt>
                <c:pt idx="159">
                  <c:v>44235</c:v>
                </c:pt>
                <c:pt idx="160">
                  <c:v>44236</c:v>
                </c:pt>
                <c:pt idx="161">
                  <c:v>44237</c:v>
                </c:pt>
                <c:pt idx="162">
                  <c:v>44238</c:v>
                </c:pt>
                <c:pt idx="163">
                  <c:v>44239</c:v>
                </c:pt>
                <c:pt idx="164">
                  <c:v>44240</c:v>
                </c:pt>
                <c:pt idx="165">
                  <c:v>44241</c:v>
                </c:pt>
                <c:pt idx="166">
                  <c:v>44242</c:v>
                </c:pt>
                <c:pt idx="167">
                  <c:v>44243</c:v>
                </c:pt>
                <c:pt idx="168">
                  <c:v>44244</c:v>
                </c:pt>
                <c:pt idx="169">
                  <c:v>44245</c:v>
                </c:pt>
                <c:pt idx="170">
                  <c:v>44246</c:v>
                </c:pt>
                <c:pt idx="171">
                  <c:v>44247</c:v>
                </c:pt>
                <c:pt idx="172">
                  <c:v>44248</c:v>
                </c:pt>
                <c:pt idx="173">
                  <c:v>44249</c:v>
                </c:pt>
                <c:pt idx="174">
                  <c:v>44250</c:v>
                </c:pt>
                <c:pt idx="175">
                  <c:v>44251</c:v>
                </c:pt>
                <c:pt idx="176">
                  <c:v>44252</c:v>
                </c:pt>
                <c:pt idx="177">
                  <c:v>44253</c:v>
                </c:pt>
                <c:pt idx="178">
                  <c:v>44254</c:v>
                </c:pt>
                <c:pt idx="179">
                  <c:v>44255</c:v>
                </c:pt>
                <c:pt idx="180">
                  <c:v>44256</c:v>
                </c:pt>
                <c:pt idx="181">
                  <c:v>44257</c:v>
                </c:pt>
                <c:pt idx="182">
                  <c:v>44258</c:v>
                </c:pt>
                <c:pt idx="183">
                  <c:v>44259</c:v>
                </c:pt>
                <c:pt idx="184">
                  <c:v>44260</c:v>
                </c:pt>
                <c:pt idx="185">
                  <c:v>44261</c:v>
                </c:pt>
                <c:pt idx="186">
                  <c:v>44262</c:v>
                </c:pt>
                <c:pt idx="187">
                  <c:v>44263</c:v>
                </c:pt>
                <c:pt idx="188">
                  <c:v>44264</c:v>
                </c:pt>
                <c:pt idx="189">
                  <c:v>44265</c:v>
                </c:pt>
                <c:pt idx="190">
                  <c:v>44266</c:v>
                </c:pt>
                <c:pt idx="191">
                  <c:v>44267</c:v>
                </c:pt>
                <c:pt idx="192">
                  <c:v>44268</c:v>
                </c:pt>
                <c:pt idx="193">
                  <c:v>44269</c:v>
                </c:pt>
                <c:pt idx="194">
                  <c:v>44270</c:v>
                </c:pt>
                <c:pt idx="195">
                  <c:v>44271</c:v>
                </c:pt>
                <c:pt idx="196">
                  <c:v>44272</c:v>
                </c:pt>
                <c:pt idx="197">
                  <c:v>44273</c:v>
                </c:pt>
                <c:pt idx="198">
                  <c:v>44274</c:v>
                </c:pt>
                <c:pt idx="199">
                  <c:v>44275</c:v>
                </c:pt>
                <c:pt idx="200">
                  <c:v>44276</c:v>
                </c:pt>
                <c:pt idx="201">
                  <c:v>44277</c:v>
                </c:pt>
                <c:pt idx="202">
                  <c:v>44278</c:v>
                </c:pt>
                <c:pt idx="203">
                  <c:v>44279</c:v>
                </c:pt>
                <c:pt idx="204">
                  <c:v>44280</c:v>
                </c:pt>
                <c:pt idx="205">
                  <c:v>44281</c:v>
                </c:pt>
                <c:pt idx="206">
                  <c:v>44282</c:v>
                </c:pt>
                <c:pt idx="207">
                  <c:v>44283</c:v>
                </c:pt>
                <c:pt idx="208">
                  <c:v>44284</c:v>
                </c:pt>
                <c:pt idx="209">
                  <c:v>44285</c:v>
                </c:pt>
                <c:pt idx="210">
                  <c:v>44286</c:v>
                </c:pt>
                <c:pt idx="211">
                  <c:v>44287</c:v>
                </c:pt>
                <c:pt idx="212">
                  <c:v>44288</c:v>
                </c:pt>
                <c:pt idx="213">
                  <c:v>44289</c:v>
                </c:pt>
                <c:pt idx="214">
                  <c:v>44290</c:v>
                </c:pt>
                <c:pt idx="215">
                  <c:v>44291</c:v>
                </c:pt>
                <c:pt idx="216">
                  <c:v>44292</c:v>
                </c:pt>
                <c:pt idx="217">
                  <c:v>44293</c:v>
                </c:pt>
                <c:pt idx="218">
                  <c:v>44294</c:v>
                </c:pt>
                <c:pt idx="219">
                  <c:v>44295</c:v>
                </c:pt>
                <c:pt idx="220">
                  <c:v>44296</c:v>
                </c:pt>
                <c:pt idx="221">
                  <c:v>44297</c:v>
                </c:pt>
                <c:pt idx="222">
                  <c:v>44298</c:v>
                </c:pt>
                <c:pt idx="223">
                  <c:v>44299</c:v>
                </c:pt>
                <c:pt idx="224">
                  <c:v>44300</c:v>
                </c:pt>
                <c:pt idx="225">
                  <c:v>44301</c:v>
                </c:pt>
                <c:pt idx="226">
                  <c:v>44302</c:v>
                </c:pt>
                <c:pt idx="227">
                  <c:v>44303</c:v>
                </c:pt>
                <c:pt idx="228">
                  <c:v>44304</c:v>
                </c:pt>
                <c:pt idx="229">
                  <c:v>44305</c:v>
                </c:pt>
                <c:pt idx="230">
                  <c:v>44306</c:v>
                </c:pt>
                <c:pt idx="231">
                  <c:v>44307</c:v>
                </c:pt>
                <c:pt idx="232">
                  <c:v>44308</c:v>
                </c:pt>
                <c:pt idx="233">
                  <c:v>44309</c:v>
                </c:pt>
                <c:pt idx="234">
                  <c:v>44310</c:v>
                </c:pt>
                <c:pt idx="235">
                  <c:v>44311</c:v>
                </c:pt>
                <c:pt idx="236">
                  <c:v>44312</c:v>
                </c:pt>
                <c:pt idx="237">
                  <c:v>44313</c:v>
                </c:pt>
                <c:pt idx="238">
                  <c:v>44314</c:v>
                </c:pt>
                <c:pt idx="239">
                  <c:v>44315</c:v>
                </c:pt>
                <c:pt idx="240">
                  <c:v>44316</c:v>
                </c:pt>
                <c:pt idx="241">
                  <c:v>44317</c:v>
                </c:pt>
                <c:pt idx="242">
                  <c:v>44318</c:v>
                </c:pt>
                <c:pt idx="243">
                  <c:v>44319</c:v>
                </c:pt>
                <c:pt idx="244">
                  <c:v>44320</c:v>
                </c:pt>
                <c:pt idx="245">
                  <c:v>44321</c:v>
                </c:pt>
                <c:pt idx="246">
                  <c:v>44322</c:v>
                </c:pt>
                <c:pt idx="247">
                  <c:v>44323</c:v>
                </c:pt>
                <c:pt idx="248">
                  <c:v>44324</c:v>
                </c:pt>
                <c:pt idx="249">
                  <c:v>44325</c:v>
                </c:pt>
                <c:pt idx="250">
                  <c:v>44326</c:v>
                </c:pt>
                <c:pt idx="251">
                  <c:v>44327</c:v>
                </c:pt>
                <c:pt idx="252">
                  <c:v>44328</c:v>
                </c:pt>
                <c:pt idx="253">
                  <c:v>44329</c:v>
                </c:pt>
                <c:pt idx="254">
                  <c:v>44330</c:v>
                </c:pt>
                <c:pt idx="255">
                  <c:v>44331</c:v>
                </c:pt>
                <c:pt idx="256">
                  <c:v>44332</c:v>
                </c:pt>
                <c:pt idx="257">
                  <c:v>44333</c:v>
                </c:pt>
                <c:pt idx="258">
                  <c:v>44334</c:v>
                </c:pt>
                <c:pt idx="259">
                  <c:v>44335</c:v>
                </c:pt>
                <c:pt idx="260">
                  <c:v>44336</c:v>
                </c:pt>
                <c:pt idx="261">
                  <c:v>44337</c:v>
                </c:pt>
                <c:pt idx="262">
                  <c:v>44338</c:v>
                </c:pt>
                <c:pt idx="263">
                  <c:v>44339</c:v>
                </c:pt>
                <c:pt idx="264">
                  <c:v>44340</c:v>
                </c:pt>
                <c:pt idx="265">
                  <c:v>44341</c:v>
                </c:pt>
                <c:pt idx="266">
                  <c:v>44342</c:v>
                </c:pt>
                <c:pt idx="267">
                  <c:v>44343</c:v>
                </c:pt>
                <c:pt idx="268">
                  <c:v>44344</c:v>
                </c:pt>
                <c:pt idx="269">
                  <c:v>44345</c:v>
                </c:pt>
                <c:pt idx="270">
                  <c:v>44346</c:v>
                </c:pt>
                <c:pt idx="271">
                  <c:v>44347</c:v>
                </c:pt>
                <c:pt idx="272">
                  <c:v>44348</c:v>
                </c:pt>
                <c:pt idx="273">
                  <c:v>44349</c:v>
                </c:pt>
                <c:pt idx="274">
                  <c:v>44350</c:v>
                </c:pt>
                <c:pt idx="275">
                  <c:v>44351</c:v>
                </c:pt>
                <c:pt idx="276">
                  <c:v>44352</c:v>
                </c:pt>
                <c:pt idx="277">
                  <c:v>44353</c:v>
                </c:pt>
                <c:pt idx="278">
                  <c:v>44354</c:v>
                </c:pt>
                <c:pt idx="279">
                  <c:v>44355</c:v>
                </c:pt>
                <c:pt idx="280">
                  <c:v>44356</c:v>
                </c:pt>
                <c:pt idx="281">
                  <c:v>44357</c:v>
                </c:pt>
                <c:pt idx="282">
                  <c:v>44358</c:v>
                </c:pt>
                <c:pt idx="283">
                  <c:v>44359</c:v>
                </c:pt>
                <c:pt idx="284">
                  <c:v>44360</c:v>
                </c:pt>
                <c:pt idx="285">
                  <c:v>44361</c:v>
                </c:pt>
                <c:pt idx="286">
                  <c:v>44362</c:v>
                </c:pt>
                <c:pt idx="287">
                  <c:v>44363</c:v>
                </c:pt>
                <c:pt idx="288">
                  <c:v>44364</c:v>
                </c:pt>
                <c:pt idx="289">
                  <c:v>44365</c:v>
                </c:pt>
                <c:pt idx="290">
                  <c:v>44366</c:v>
                </c:pt>
                <c:pt idx="291">
                  <c:v>44367</c:v>
                </c:pt>
                <c:pt idx="292">
                  <c:v>44368</c:v>
                </c:pt>
                <c:pt idx="293">
                  <c:v>44369</c:v>
                </c:pt>
                <c:pt idx="294">
                  <c:v>44370</c:v>
                </c:pt>
                <c:pt idx="295">
                  <c:v>44371</c:v>
                </c:pt>
                <c:pt idx="296">
                  <c:v>44372</c:v>
                </c:pt>
                <c:pt idx="297">
                  <c:v>44373</c:v>
                </c:pt>
                <c:pt idx="298">
                  <c:v>44374</c:v>
                </c:pt>
                <c:pt idx="299">
                  <c:v>44375</c:v>
                </c:pt>
                <c:pt idx="300">
                  <c:v>44376</c:v>
                </c:pt>
                <c:pt idx="301">
                  <c:v>44377</c:v>
                </c:pt>
                <c:pt idx="302">
                  <c:v>44378</c:v>
                </c:pt>
                <c:pt idx="303">
                  <c:v>44379</c:v>
                </c:pt>
                <c:pt idx="304">
                  <c:v>44380</c:v>
                </c:pt>
                <c:pt idx="305">
                  <c:v>44381</c:v>
                </c:pt>
                <c:pt idx="306">
                  <c:v>44382</c:v>
                </c:pt>
                <c:pt idx="307">
                  <c:v>44383</c:v>
                </c:pt>
                <c:pt idx="308">
                  <c:v>44384</c:v>
                </c:pt>
                <c:pt idx="309">
                  <c:v>44385</c:v>
                </c:pt>
                <c:pt idx="310">
                  <c:v>44386</c:v>
                </c:pt>
                <c:pt idx="311">
                  <c:v>44387</c:v>
                </c:pt>
                <c:pt idx="312">
                  <c:v>44388</c:v>
                </c:pt>
                <c:pt idx="313">
                  <c:v>44389</c:v>
                </c:pt>
                <c:pt idx="314">
                  <c:v>44390</c:v>
                </c:pt>
              </c:numCache>
            </c:numRef>
          </c:cat>
          <c:val>
            <c:numRef>
              <c:f>Sheet1!$B$2:$B$494</c:f>
              <c:numCache>
                <c:formatCode>General</c:formatCode>
                <c:ptCount val="493"/>
                <c:pt idx="0">
                  <c:v>7.3011000000000006E-2</c:v>
                </c:pt>
                <c:pt idx="1">
                  <c:v>7.2053000000000006E-2</c:v>
                </c:pt>
                <c:pt idx="2">
                  <c:v>8.5341E-2</c:v>
                </c:pt>
                <c:pt idx="3">
                  <c:v>7.1140999999999996E-2</c:v>
                </c:pt>
                <c:pt idx="4">
                  <c:v>0.119536</c:v>
                </c:pt>
                <c:pt idx="5">
                  <c:v>5.9444999999999998E-2</c:v>
                </c:pt>
                <c:pt idx="6">
                  <c:v>8.9122000000000007E-2</c:v>
                </c:pt>
                <c:pt idx="7">
                  <c:v>9.0218999999999994E-2</c:v>
                </c:pt>
                <c:pt idx="8">
                  <c:v>0.105492</c:v>
                </c:pt>
                <c:pt idx="9">
                  <c:v>8.0128000000000005E-2</c:v>
                </c:pt>
                <c:pt idx="10">
                  <c:v>0.150564</c:v>
                </c:pt>
                <c:pt idx="11">
                  <c:v>0.149701</c:v>
                </c:pt>
                <c:pt idx="12">
                  <c:v>6.9500999999999993E-2</c:v>
                </c:pt>
                <c:pt idx="13">
                  <c:v>8.4898000000000001E-2</c:v>
                </c:pt>
                <c:pt idx="14">
                  <c:v>0.122156</c:v>
                </c:pt>
                <c:pt idx="15">
                  <c:v>0.17871699999999999</c:v>
                </c:pt>
                <c:pt idx="16">
                  <c:v>0.139706</c:v>
                </c:pt>
                <c:pt idx="17">
                  <c:v>0.14448800000000001</c:v>
                </c:pt>
                <c:pt idx="18">
                  <c:v>0.10979899999999999</c:v>
                </c:pt>
                <c:pt idx="19">
                  <c:v>9.2079999999999995E-2</c:v>
                </c:pt>
                <c:pt idx="20">
                  <c:v>0.135963</c:v>
                </c:pt>
                <c:pt idx="21">
                  <c:v>0.134605</c:v>
                </c:pt>
                <c:pt idx="22">
                  <c:v>0.15223500000000001</c:v>
                </c:pt>
                <c:pt idx="23">
                  <c:v>0.16918</c:v>
                </c:pt>
                <c:pt idx="24">
                  <c:v>0.15778300000000001</c:v>
                </c:pt>
                <c:pt idx="25">
                  <c:v>0.150223</c:v>
                </c:pt>
                <c:pt idx="26">
                  <c:v>0.141296</c:v>
                </c:pt>
                <c:pt idx="27">
                  <c:v>0.14521200000000001</c:v>
                </c:pt>
                <c:pt idx="28">
                  <c:v>0.17648900000000001</c:v>
                </c:pt>
                <c:pt idx="29">
                  <c:v>0.20615800000000001</c:v>
                </c:pt>
                <c:pt idx="30">
                  <c:v>0.21024499999999999</c:v>
                </c:pt>
                <c:pt idx="31">
                  <c:v>0.22000600000000001</c:v>
                </c:pt>
                <c:pt idx="32">
                  <c:v>0.25964599999999999</c:v>
                </c:pt>
                <c:pt idx="33">
                  <c:v>0.24041999999999999</c:v>
                </c:pt>
                <c:pt idx="34">
                  <c:v>0.24060300000000001</c:v>
                </c:pt>
                <c:pt idx="35">
                  <c:v>0.27455000000000002</c:v>
                </c:pt>
                <c:pt idx="36">
                  <c:v>0.28383900000000001</c:v>
                </c:pt>
                <c:pt idx="37">
                  <c:v>0.39510099999999998</c:v>
                </c:pt>
                <c:pt idx="38">
                  <c:v>0.32686500000000002</c:v>
                </c:pt>
                <c:pt idx="39">
                  <c:v>0.33985799999999999</c:v>
                </c:pt>
                <c:pt idx="40">
                  <c:v>0.25623600000000002</c:v>
                </c:pt>
                <c:pt idx="41">
                  <c:v>0.32578499999999999</c:v>
                </c:pt>
                <c:pt idx="42">
                  <c:v>0.34659200000000001</c:v>
                </c:pt>
                <c:pt idx="43">
                  <c:v>0.35050100000000001</c:v>
                </c:pt>
                <c:pt idx="44">
                  <c:v>0.35562199999999999</c:v>
                </c:pt>
                <c:pt idx="45">
                  <c:v>0.36518899999999999</c:v>
                </c:pt>
                <c:pt idx="46">
                  <c:v>0.37003999999999998</c:v>
                </c:pt>
                <c:pt idx="47">
                  <c:v>0.34794799999999998</c:v>
                </c:pt>
                <c:pt idx="48">
                  <c:v>0.363097</c:v>
                </c:pt>
                <c:pt idx="49">
                  <c:v>0.40570400000000001</c:v>
                </c:pt>
                <c:pt idx="50">
                  <c:v>0.38772499999999999</c:v>
                </c:pt>
                <c:pt idx="51">
                  <c:v>0.40401599999999999</c:v>
                </c:pt>
                <c:pt idx="52">
                  <c:v>0.38463199999999997</c:v>
                </c:pt>
                <c:pt idx="53">
                  <c:v>0.41275099999999998</c:v>
                </c:pt>
                <c:pt idx="54">
                  <c:v>0.36256500000000003</c:v>
                </c:pt>
                <c:pt idx="55">
                  <c:v>0.38126700000000002</c:v>
                </c:pt>
                <c:pt idx="56">
                  <c:v>0.394117</c:v>
                </c:pt>
                <c:pt idx="57">
                  <c:v>0.37388300000000002</c:v>
                </c:pt>
                <c:pt idx="58">
                  <c:v>0.34426800000000002</c:v>
                </c:pt>
                <c:pt idx="59">
                  <c:v>0.38073299999999999</c:v>
                </c:pt>
                <c:pt idx="60">
                  <c:v>0.386272</c:v>
                </c:pt>
                <c:pt idx="61">
                  <c:v>0.37309399999999998</c:v>
                </c:pt>
                <c:pt idx="62">
                  <c:v>0.345557</c:v>
                </c:pt>
                <c:pt idx="63">
                  <c:v>0.41401700000000002</c:v>
                </c:pt>
                <c:pt idx="64">
                  <c:v>0.380998</c:v>
                </c:pt>
                <c:pt idx="65">
                  <c:v>0.34335199999999999</c:v>
                </c:pt>
                <c:pt idx="66">
                  <c:v>0.35698200000000002</c:v>
                </c:pt>
                <c:pt idx="67">
                  <c:v>0.32451600000000003</c:v>
                </c:pt>
                <c:pt idx="68">
                  <c:v>0.25495299999999999</c:v>
                </c:pt>
                <c:pt idx="69">
                  <c:v>0.30402699999999999</c:v>
                </c:pt>
                <c:pt idx="70">
                  <c:v>0.32881199999999999</c:v>
                </c:pt>
                <c:pt idx="71">
                  <c:v>0.320826</c:v>
                </c:pt>
                <c:pt idx="72">
                  <c:v>0.28448400000000001</c:v>
                </c:pt>
                <c:pt idx="73">
                  <c:v>0.32056499999999999</c:v>
                </c:pt>
                <c:pt idx="74">
                  <c:v>0.27657300000000001</c:v>
                </c:pt>
                <c:pt idx="75">
                  <c:v>0.25190299999999999</c:v>
                </c:pt>
                <c:pt idx="76">
                  <c:v>0.30457000000000001</c:v>
                </c:pt>
                <c:pt idx="77">
                  <c:v>0.26983600000000002</c:v>
                </c:pt>
                <c:pt idx="78">
                  <c:v>0.2969</c:v>
                </c:pt>
                <c:pt idx="79">
                  <c:v>0.26912799999999998</c:v>
                </c:pt>
                <c:pt idx="80">
                  <c:v>0.27365299999999998</c:v>
                </c:pt>
                <c:pt idx="81">
                  <c:v>0.26086999999999999</c:v>
                </c:pt>
                <c:pt idx="82">
                  <c:v>0.22533500000000001</c:v>
                </c:pt>
                <c:pt idx="83">
                  <c:v>0.28571400000000002</c:v>
                </c:pt>
                <c:pt idx="84">
                  <c:v>0.26683800000000002</c:v>
                </c:pt>
                <c:pt idx="85">
                  <c:v>0.25934299999999999</c:v>
                </c:pt>
                <c:pt idx="86">
                  <c:v>0.24029900000000001</c:v>
                </c:pt>
                <c:pt idx="87">
                  <c:v>0.26183200000000001</c:v>
                </c:pt>
                <c:pt idx="88">
                  <c:v>0.21146300000000001</c:v>
                </c:pt>
                <c:pt idx="89">
                  <c:v>0.19500200000000001</c:v>
                </c:pt>
                <c:pt idx="90">
                  <c:v>0.28532600000000002</c:v>
                </c:pt>
                <c:pt idx="91">
                  <c:v>0.246554</c:v>
                </c:pt>
                <c:pt idx="92">
                  <c:v>0.274565</c:v>
                </c:pt>
                <c:pt idx="93">
                  <c:v>0.26447799999999999</c:v>
                </c:pt>
                <c:pt idx="94">
                  <c:v>0.307834</c:v>
                </c:pt>
                <c:pt idx="95">
                  <c:v>0.19877700000000001</c:v>
                </c:pt>
                <c:pt idx="96">
                  <c:v>0.214893</c:v>
                </c:pt>
                <c:pt idx="97">
                  <c:v>0.27911799999999998</c:v>
                </c:pt>
                <c:pt idx="98">
                  <c:v>0.31381999999999999</c:v>
                </c:pt>
                <c:pt idx="99">
                  <c:v>0.28066600000000003</c:v>
                </c:pt>
                <c:pt idx="100">
                  <c:v>0.26851700000000001</c:v>
                </c:pt>
                <c:pt idx="101">
                  <c:v>0.30758600000000003</c:v>
                </c:pt>
                <c:pt idx="102">
                  <c:v>0.30160100000000001</c:v>
                </c:pt>
                <c:pt idx="103">
                  <c:v>0.234183</c:v>
                </c:pt>
                <c:pt idx="104">
                  <c:v>0.30593999999999999</c:v>
                </c:pt>
                <c:pt idx="105">
                  <c:v>0.31099199999999999</c:v>
                </c:pt>
                <c:pt idx="106">
                  <c:v>0.29497499999999999</c:v>
                </c:pt>
                <c:pt idx="107">
                  <c:v>0.31598900000000002</c:v>
                </c:pt>
                <c:pt idx="108">
                  <c:v>0.28353899999999999</c:v>
                </c:pt>
                <c:pt idx="109">
                  <c:v>0.35583100000000001</c:v>
                </c:pt>
                <c:pt idx="110">
                  <c:v>0.27329399999999998</c:v>
                </c:pt>
                <c:pt idx="111">
                  <c:v>0.32445800000000002</c:v>
                </c:pt>
                <c:pt idx="112">
                  <c:v>0.38298700000000002</c:v>
                </c:pt>
                <c:pt idx="113">
                  <c:v>0.41448200000000002</c:v>
                </c:pt>
                <c:pt idx="114">
                  <c:v>0.35048600000000002</c:v>
                </c:pt>
                <c:pt idx="115">
                  <c:v>0.35350999999999999</c:v>
                </c:pt>
                <c:pt idx="116">
                  <c:v>0.34085100000000002</c:v>
                </c:pt>
                <c:pt idx="117">
                  <c:v>0.39354</c:v>
                </c:pt>
                <c:pt idx="118">
                  <c:v>0.497334</c:v>
                </c:pt>
                <c:pt idx="119">
                  <c:v>0.48694900000000002</c:v>
                </c:pt>
                <c:pt idx="120">
                  <c:v>0.498085</c:v>
                </c:pt>
                <c:pt idx="121">
                  <c:v>0.47298800000000002</c:v>
                </c:pt>
                <c:pt idx="122">
                  <c:v>0.35346899999999998</c:v>
                </c:pt>
                <c:pt idx="123">
                  <c:v>0.40352500000000002</c:v>
                </c:pt>
                <c:pt idx="124">
                  <c:v>0.347389</c:v>
                </c:pt>
                <c:pt idx="125">
                  <c:v>0.40670000000000001</c:v>
                </c:pt>
                <c:pt idx="126">
                  <c:v>0.47155200000000003</c:v>
                </c:pt>
                <c:pt idx="127">
                  <c:v>0.39849499999999999</c:v>
                </c:pt>
                <c:pt idx="128">
                  <c:v>0.35358099999999998</c:v>
                </c:pt>
                <c:pt idx="129">
                  <c:v>0.43809399999999998</c:v>
                </c:pt>
                <c:pt idx="130">
                  <c:v>0.346636</c:v>
                </c:pt>
                <c:pt idx="131">
                  <c:v>0.27016800000000002</c:v>
                </c:pt>
                <c:pt idx="132">
                  <c:v>0.30077799999999999</c:v>
                </c:pt>
                <c:pt idx="133">
                  <c:v>0.33745599999999998</c:v>
                </c:pt>
                <c:pt idx="134">
                  <c:v>0.27314300000000002</c:v>
                </c:pt>
                <c:pt idx="135">
                  <c:v>0.30451800000000001</c:v>
                </c:pt>
                <c:pt idx="136">
                  <c:v>0.30821799999999999</c:v>
                </c:pt>
                <c:pt idx="137">
                  <c:v>0.29814600000000002</c:v>
                </c:pt>
                <c:pt idx="138">
                  <c:v>0.26122899999999999</c:v>
                </c:pt>
                <c:pt idx="139">
                  <c:v>0.32773099999999999</c:v>
                </c:pt>
                <c:pt idx="140">
                  <c:v>0.30389100000000002</c:v>
                </c:pt>
                <c:pt idx="141">
                  <c:v>0.31927100000000003</c:v>
                </c:pt>
                <c:pt idx="142">
                  <c:v>0.28070600000000001</c:v>
                </c:pt>
                <c:pt idx="143">
                  <c:v>0.29634100000000002</c:v>
                </c:pt>
                <c:pt idx="144">
                  <c:v>0.26631899999999997</c:v>
                </c:pt>
                <c:pt idx="145">
                  <c:v>0.232372</c:v>
                </c:pt>
                <c:pt idx="146">
                  <c:v>0.30657499999999999</c:v>
                </c:pt>
                <c:pt idx="147">
                  <c:v>0.29373100000000002</c:v>
                </c:pt>
                <c:pt idx="148">
                  <c:v>0.303456</c:v>
                </c:pt>
                <c:pt idx="149">
                  <c:v>0.26622899999999999</c:v>
                </c:pt>
                <c:pt idx="150">
                  <c:v>0.27832200000000001</c:v>
                </c:pt>
                <c:pt idx="151">
                  <c:v>0.29839300000000002</c:v>
                </c:pt>
                <c:pt idx="152">
                  <c:v>0.24653800000000001</c:v>
                </c:pt>
                <c:pt idx="153">
                  <c:v>0.29855599999999999</c:v>
                </c:pt>
                <c:pt idx="154">
                  <c:v>0.30907200000000001</c:v>
                </c:pt>
                <c:pt idx="155">
                  <c:v>0.28468199999999999</c:v>
                </c:pt>
                <c:pt idx="156">
                  <c:v>0.278366</c:v>
                </c:pt>
                <c:pt idx="157">
                  <c:v>0.305537</c:v>
                </c:pt>
                <c:pt idx="158">
                  <c:v>0.25877</c:v>
                </c:pt>
                <c:pt idx="159">
                  <c:v>0.26606800000000003</c:v>
                </c:pt>
                <c:pt idx="160">
                  <c:v>0.331619</c:v>
                </c:pt>
                <c:pt idx="161">
                  <c:v>0.31997700000000001</c:v>
                </c:pt>
                <c:pt idx="162">
                  <c:v>0.30996600000000002</c:v>
                </c:pt>
                <c:pt idx="163">
                  <c:v>0.28551799999999999</c:v>
                </c:pt>
                <c:pt idx="164">
                  <c:v>0.29204999999999998</c:v>
                </c:pt>
                <c:pt idx="165">
                  <c:v>0.27198600000000001</c:v>
                </c:pt>
                <c:pt idx="166">
                  <c:v>0.26746599999999998</c:v>
                </c:pt>
                <c:pt idx="167">
                  <c:v>0.36102099999999998</c:v>
                </c:pt>
                <c:pt idx="168">
                  <c:v>0.33091799999999999</c:v>
                </c:pt>
                <c:pt idx="169">
                  <c:v>0.333312</c:v>
                </c:pt>
                <c:pt idx="170">
                  <c:v>0.29981799999999997</c:v>
                </c:pt>
                <c:pt idx="171">
                  <c:v>0.34731400000000001</c:v>
                </c:pt>
                <c:pt idx="172">
                  <c:v>0.36886400000000003</c:v>
                </c:pt>
                <c:pt idx="173">
                  <c:v>0.299342</c:v>
                </c:pt>
                <c:pt idx="174">
                  <c:v>0.37763799999999997</c:v>
                </c:pt>
                <c:pt idx="175">
                  <c:v>0.35917100000000002</c:v>
                </c:pt>
                <c:pt idx="176">
                  <c:v>0.35686400000000001</c:v>
                </c:pt>
                <c:pt idx="177">
                  <c:v>0.33664699999999997</c:v>
                </c:pt>
                <c:pt idx="178">
                  <c:v>0.32770700000000003</c:v>
                </c:pt>
                <c:pt idx="179">
                  <c:v>0.32169900000000001</c:v>
                </c:pt>
                <c:pt idx="180">
                  <c:v>0.311311</c:v>
                </c:pt>
                <c:pt idx="181">
                  <c:v>0.364784</c:v>
                </c:pt>
                <c:pt idx="182">
                  <c:v>0.361539</c:v>
                </c:pt>
                <c:pt idx="183">
                  <c:v>0.36366500000000002</c:v>
                </c:pt>
                <c:pt idx="184">
                  <c:v>0.29721799999999998</c:v>
                </c:pt>
                <c:pt idx="185">
                  <c:v>0.41251100000000002</c:v>
                </c:pt>
                <c:pt idx="186">
                  <c:v>0.30810199999999999</c:v>
                </c:pt>
                <c:pt idx="187">
                  <c:v>0.293346</c:v>
                </c:pt>
                <c:pt idx="188">
                  <c:v>0.35772399999999999</c:v>
                </c:pt>
                <c:pt idx="189">
                  <c:v>0.35050599999999998</c:v>
                </c:pt>
                <c:pt idx="190">
                  <c:v>0.30959500000000001</c:v>
                </c:pt>
                <c:pt idx="191">
                  <c:v>0.37325199999999997</c:v>
                </c:pt>
                <c:pt idx="192">
                  <c:v>0.33255400000000002</c:v>
                </c:pt>
                <c:pt idx="193">
                  <c:v>0.29294799999999999</c:v>
                </c:pt>
                <c:pt idx="194">
                  <c:v>0.273233</c:v>
                </c:pt>
                <c:pt idx="195">
                  <c:v>0.35127000000000003</c:v>
                </c:pt>
                <c:pt idx="196">
                  <c:v>0.33833999999999997</c:v>
                </c:pt>
                <c:pt idx="197">
                  <c:v>0.321436</c:v>
                </c:pt>
                <c:pt idx="198">
                  <c:v>0.277443</c:v>
                </c:pt>
                <c:pt idx="199">
                  <c:v>0.273978</c:v>
                </c:pt>
                <c:pt idx="200">
                  <c:v>0.242618</c:v>
                </c:pt>
                <c:pt idx="201">
                  <c:v>0.22417500000000001</c:v>
                </c:pt>
                <c:pt idx="202">
                  <c:v>0.30173299999999997</c:v>
                </c:pt>
                <c:pt idx="203">
                  <c:v>0.29873</c:v>
                </c:pt>
                <c:pt idx="204">
                  <c:v>0.24387400000000001</c:v>
                </c:pt>
                <c:pt idx="205">
                  <c:v>0.25454700000000002</c:v>
                </c:pt>
                <c:pt idx="206">
                  <c:v>0.27174799999999999</c:v>
                </c:pt>
                <c:pt idx="207">
                  <c:v>0.11867900000000001</c:v>
                </c:pt>
                <c:pt idx="208">
                  <c:v>0.20342199999999999</c:v>
                </c:pt>
                <c:pt idx="209">
                  <c:v>0.25819599999999998</c:v>
                </c:pt>
                <c:pt idx="210">
                  <c:v>0.24670700000000001</c:v>
                </c:pt>
                <c:pt idx="211">
                  <c:v>0.23367399999999999</c:v>
                </c:pt>
                <c:pt idx="212">
                  <c:v>0.25212099999999998</c:v>
                </c:pt>
                <c:pt idx="213">
                  <c:v>0.22047</c:v>
                </c:pt>
                <c:pt idx="214">
                  <c:v>0.18477399999999999</c:v>
                </c:pt>
                <c:pt idx="215">
                  <c:v>9.4704999999999998E-2</c:v>
                </c:pt>
                <c:pt idx="216">
                  <c:v>0.17589399999999999</c:v>
                </c:pt>
                <c:pt idx="217">
                  <c:v>0.24787500000000001</c:v>
                </c:pt>
                <c:pt idx="218">
                  <c:v>0.235731</c:v>
                </c:pt>
                <c:pt idx="219">
                  <c:v>0.200766</c:v>
                </c:pt>
                <c:pt idx="220">
                  <c:v>0.172707</c:v>
                </c:pt>
                <c:pt idx="221">
                  <c:v>0.12716</c:v>
                </c:pt>
                <c:pt idx="222">
                  <c:v>0.119215</c:v>
                </c:pt>
                <c:pt idx="223">
                  <c:v>0.183199</c:v>
                </c:pt>
                <c:pt idx="224">
                  <c:v>0.14665500000000001</c:v>
                </c:pt>
                <c:pt idx="225">
                  <c:v>0.15901100000000001</c:v>
                </c:pt>
                <c:pt idx="226">
                  <c:v>0.14485300000000001</c:v>
                </c:pt>
                <c:pt idx="227">
                  <c:v>0.13134699999999999</c:v>
                </c:pt>
                <c:pt idx="228">
                  <c:v>0.10481600000000001</c:v>
                </c:pt>
                <c:pt idx="229">
                  <c:v>0.11536</c:v>
                </c:pt>
                <c:pt idx="230">
                  <c:v>0.150786</c:v>
                </c:pt>
                <c:pt idx="231">
                  <c:v>0.13378399999999999</c:v>
                </c:pt>
                <c:pt idx="232">
                  <c:v>0.13419400000000001</c:v>
                </c:pt>
                <c:pt idx="233">
                  <c:v>0.121597</c:v>
                </c:pt>
                <c:pt idx="234">
                  <c:v>0.114303</c:v>
                </c:pt>
                <c:pt idx="235">
                  <c:v>0.12665100000000001</c:v>
                </c:pt>
                <c:pt idx="236">
                  <c:v>9.5311000000000007E-2</c:v>
                </c:pt>
                <c:pt idx="237">
                  <c:v>0.14390900000000001</c:v>
                </c:pt>
                <c:pt idx="238">
                  <c:v>0.107629</c:v>
                </c:pt>
                <c:pt idx="239">
                  <c:v>0.107251</c:v>
                </c:pt>
                <c:pt idx="240">
                  <c:v>9.0413999999999994E-2</c:v>
                </c:pt>
                <c:pt idx="241">
                  <c:v>0.114758</c:v>
                </c:pt>
                <c:pt idx="242">
                  <c:v>8.1452999999999998E-2</c:v>
                </c:pt>
                <c:pt idx="243">
                  <c:v>6.9403000000000006E-2</c:v>
                </c:pt>
                <c:pt idx="244">
                  <c:v>0.107784</c:v>
                </c:pt>
                <c:pt idx="245">
                  <c:v>8.2747000000000001E-2</c:v>
                </c:pt>
                <c:pt idx="246">
                  <c:v>7.8864000000000004E-2</c:v>
                </c:pt>
                <c:pt idx="247">
                  <c:v>7.4712000000000001E-2</c:v>
                </c:pt>
                <c:pt idx="248">
                  <c:v>6.1889E-2</c:v>
                </c:pt>
                <c:pt idx="249">
                  <c:v>5.9542999999999999E-2</c:v>
                </c:pt>
                <c:pt idx="250">
                  <c:v>4.811E-2</c:v>
                </c:pt>
                <c:pt idx="251">
                  <c:v>8.6180000000000007E-2</c:v>
                </c:pt>
                <c:pt idx="252">
                  <c:v>5.7182999999999998E-2</c:v>
                </c:pt>
                <c:pt idx="253">
                  <c:v>6.4250000000000002E-2</c:v>
                </c:pt>
                <c:pt idx="254">
                  <c:v>5.2086E-2</c:v>
                </c:pt>
                <c:pt idx="255">
                  <c:v>4.9841000000000003E-2</c:v>
                </c:pt>
                <c:pt idx="256">
                  <c:v>3.2877000000000003E-2</c:v>
                </c:pt>
                <c:pt idx="257">
                  <c:v>2.7629999999999998E-2</c:v>
                </c:pt>
                <c:pt idx="258">
                  <c:v>4.8283E-2</c:v>
                </c:pt>
                <c:pt idx="259">
                  <c:v>2.9069999999999999E-2</c:v>
                </c:pt>
                <c:pt idx="260">
                  <c:v>3.6570999999999999E-2</c:v>
                </c:pt>
                <c:pt idx="261">
                  <c:v>2.4740999999999999E-2</c:v>
                </c:pt>
                <c:pt idx="262">
                  <c:v>2.7473000000000001E-2</c:v>
                </c:pt>
                <c:pt idx="263">
                  <c:v>2.9412000000000001E-2</c:v>
                </c:pt>
                <c:pt idx="264">
                  <c:v>1.7503000000000001E-2</c:v>
                </c:pt>
                <c:pt idx="265">
                  <c:v>2.0483999999999999E-2</c:v>
                </c:pt>
                <c:pt idx="266">
                  <c:v>2.7394999999999999E-2</c:v>
                </c:pt>
                <c:pt idx="267">
                  <c:v>2.1957999999999998E-2</c:v>
                </c:pt>
                <c:pt idx="268">
                  <c:v>1.7867000000000001E-2</c:v>
                </c:pt>
                <c:pt idx="269">
                  <c:v>2.3203999999999999E-2</c:v>
                </c:pt>
                <c:pt idx="270">
                  <c:v>1.2917E-2</c:v>
                </c:pt>
                <c:pt idx="271">
                  <c:v>1.5256E-2</c:v>
                </c:pt>
                <c:pt idx="272">
                  <c:v>1.8731000000000001E-2</c:v>
                </c:pt>
                <c:pt idx="273">
                  <c:v>1.3361E-2</c:v>
                </c:pt>
                <c:pt idx="274">
                  <c:v>1.2718999999999999E-2</c:v>
                </c:pt>
                <c:pt idx="275">
                  <c:v>1.0161999999999999E-2</c:v>
                </c:pt>
                <c:pt idx="276">
                  <c:v>1.3643000000000001E-2</c:v>
                </c:pt>
                <c:pt idx="277">
                  <c:v>9.0580000000000001E-3</c:v>
                </c:pt>
                <c:pt idx="278">
                  <c:v>6.0660000000000002E-3</c:v>
                </c:pt>
                <c:pt idx="279">
                  <c:v>1.1965E-2</c:v>
                </c:pt>
                <c:pt idx="280">
                  <c:v>8.8039999999999993E-3</c:v>
                </c:pt>
                <c:pt idx="281">
                  <c:v>7.7739999999999997E-3</c:v>
                </c:pt>
                <c:pt idx="282">
                  <c:v>7.424E-3</c:v>
                </c:pt>
                <c:pt idx="283">
                  <c:v>6.4910000000000002E-3</c:v>
                </c:pt>
                <c:pt idx="284">
                  <c:v>6.7990000000000004E-3</c:v>
                </c:pt>
                <c:pt idx="285">
                  <c:v>6.8199999999999997E-3</c:v>
                </c:pt>
                <c:pt idx="286">
                  <c:v>6.7120000000000001E-3</c:v>
                </c:pt>
                <c:pt idx="287">
                  <c:v>7.6299999999999996E-3</c:v>
                </c:pt>
                <c:pt idx="288">
                  <c:v>4.7910000000000001E-3</c:v>
                </c:pt>
                <c:pt idx="289">
                  <c:v>6.5849999999999997E-3</c:v>
                </c:pt>
                <c:pt idx="290">
                  <c:v>7.1970000000000003E-3</c:v>
                </c:pt>
                <c:pt idx="291">
                  <c:v>7.0670000000000004E-3</c:v>
                </c:pt>
                <c:pt idx="292">
                  <c:v>4.0969999999999999E-3</c:v>
                </c:pt>
                <c:pt idx="293">
                  <c:v>6.3819999999999997E-3</c:v>
                </c:pt>
                <c:pt idx="294">
                  <c:v>6.8770000000000003E-3</c:v>
                </c:pt>
                <c:pt idx="295">
                  <c:v>3.6459999999999999E-3</c:v>
                </c:pt>
                <c:pt idx="296">
                  <c:v>7.2740000000000001E-3</c:v>
                </c:pt>
                <c:pt idx="297">
                  <c:v>4.28E-3</c:v>
                </c:pt>
                <c:pt idx="298">
                  <c:v>7.0369999999999999E-3</c:v>
                </c:pt>
                <c:pt idx="299">
                  <c:v>4.9150000000000001E-3</c:v>
                </c:pt>
                <c:pt idx="300">
                  <c:v>6.6759999999999996E-3</c:v>
                </c:pt>
                <c:pt idx="301">
                  <c:v>4.594E-3</c:v>
                </c:pt>
                <c:pt idx="302">
                  <c:v>7.9030000000000003E-3</c:v>
                </c:pt>
                <c:pt idx="303">
                  <c:v>6.4970000000000002E-3</c:v>
                </c:pt>
                <c:pt idx="304">
                  <c:v>7.3769999999999999E-3</c:v>
                </c:pt>
                <c:pt idx="305">
                  <c:v>6.6870000000000002E-3</c:v>
                </c:pt>
                <c:pt idx="306">
                  <c:v>2.0868000000000001E-2</c:v>
                </c:pt>
                <c:pt idx="307">
                  <c:v>1.7724E-2</c:v>
                </c:pt>
                <c:pt idx="308">
                  <c:v>1.4590000000000001E-2</c:v>
                </c:pt>
                <c:pt idx="309">
                  <c:v>1.0647E-2</c:v>
                </c:pt>
                <c:pt idx="310">
                  <c:v>1.5239000000000001E-2</c:v>
                </c:pt>
                <c:pt idx="311">
                  <c:v>1.4024999999999999E-2</c:v>
                </c:pt>
                <c:pt idx="312">
                  <c:v>1.5013E-2</c:v>
                </c:pt>
                <c:pt idx="313">
                  <c:v>1.2973E-2</c:v>
                </c:pt>
                <c:pt idx="314">
                  <c:v>2.0730999999999999E-2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1346-40E0-8E18-2F750173614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14862472"/>
        <c:axId val="414859336"/>
      </c:lineChart>
      <c:dateAx>
        <c:axId val="414862472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14859336"/>
        <c:crosses val="autoZero"/>
        <c:auto val="1"/>
        <c:lblOffset val="100"/>
        <c:baseTimeUnit val="days"/>
        <c:majorUnit val="3"/>
        <c:majorTimeUnit val="days"/>
      </c:dateAx>
      <c:valAx>
        <c:axId val="414859336"/>
        <c:scaling>
          <c:orientation val="minMax"/>
          <c:max val="0.70000000000000007"/>
        </c:scaling>
        <c:delete val="0"/>
        <c:axPos val="l"/>
        <c:numFmt formatCode="0\ %" sourceLinked="0"/>
        <c:majorTickMark val="out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14862472"/>
        <c:crosses val="autoZero"/>
        <c:crossBetween val="between"/>
        <c:majorUnit val="0.1"/>
      </c:valAx>
      <c:spPr>
        <a:noFill/>
        <a:ln w="2540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cs-CZ"/>
    </a:p>
  </c:txPr>
  <c:externalData r:id="rId3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5725639816114128E-2"/>
          <c:y val="3.7414076378474583E-2"/>
          <c:w val="0.93069323165507978"/>
          <c:h val="0.81046931681231571"/>
        </c:manualLayout>
      </c:layout>
      <c:lineChart>
        <c:grouping val="standard"/>
        <c:varyColors val="0"/>
        <c:ser>
          <c:idx val="0"/>
          <c:order val="0"/>
          <c:tx>
            <c:v>0,0455437769925402</c:v>
          </c:tx>
          <c:spPr>
            <a:ln w="19050" cap="rnd">
              <a:solidFill>
                <a:schemeClr val="tx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tx1"/>
              </a:solidFill>
              <a:ln w="19050">
                <a:solidFill>
                  <a:schemeClr val="tx1"/>
                </a:solidFill>
              </a:ln>
              <a:effectLst/>
            </c:spPr>
          </c:marker>
          <c:trendline>
            <c:spPr>
              <a:ln w="25400" cap="rnd">
                <a:solidFill>
                  <a:srgbClr val="FF0000"/>
                </a:solidFill>
                <a:prstDash val="solid"/>
              </a:ln>
              <a:effectLst/>
            </c:spPr>
            <c:trendlineType val="movingAvg"/>
            <c:period val="7"/>
            <c:dispRSqr val="0"/>
            <c:dispEq val="0"/>
          </c:trendline>
          <c:cat>
            <c:numRef>
              <c:f>Sheet1!$A$2:$A$494</c:f>
              <c:numCache>
                <c:formatCode>m/d/yyyy</c:formatCode>
                <c:ptCount val="493"/>
                <c:pt idx="0">
                  <c:v>44076</c:v>
                </c:pt>
                <c:pt idx="1">
                  <c:v>44077</c:v>
                </c:pt>
                <c:pt idx="2">
                  <c:v>44078</c:v>
                </c:pt>
                <c:pt idx="3">
                  <c:v>44079</c:v>
                </c:pt>
                <c:pt idx="4">
                  <c:v>44080</c:v>
                </c:pt>
                <c:pt idx="5">
                  <c:v>44081</c:v>
                </c:pt>
                <c:pt idx="6">
                  <c:v>44082</c:v>
                </c:pt>
                <c:pt idx="7">
                  <c:v>44083</c:v>
                </c:pt>
                <c:pt idx="8">
                  <c:v>44084</c:v>
                </c:pt>
                <c:pt idx="9">
                  <c:v>44085</c:v>
                </c:pt>
                <c:pt idx="10">
                  <c:v>44086</c:v>
                </c:pt>
                <c:pt idx="11">
                  <c:v>44087</c:v>
                </c:pt>
                <c:pt idx="12">
                  <c:v>44088</c:v>
                </c:pt>
                <c:pt idx="13">
                  <c:v>44089</c:v>
                </c:pt>
                <c:pt idx="14">
                  <c:v>44090</c:v>
                </c:pt>
                <c:pt idx="15">
                  <c:v>44091</c:v>
                </c:pt>
                <c:pt idx="16">
                  <c:v>44092</c:v>
                </c:pt>
                <c:pt idx="17">
                  <c:v>44093</c:v>
                </c:pt>
                <c:pt idx="18">
                  <c:v>44094</c:v>
                </c:pt>
                <c:pt idx="19">
                  <c:v>44095</c:v>
                </c:pt>
                <c:pt idx="20">
                  <c:v>44096</c:v>
                </c:pt>
                <c:pt idx="21">
                  <c:v>44097</c:v>
                </c:pt>
                <c:pt idx="22">
                  <c:v>44098</c:v>
                </c:pt>
                <c:pt idx="23">
                  <c:v>44099</c:v>
                </c:pt>
                <c:pt idx="24">
                  <c:v>44100</c:v>
                </c:pt>
                <c:pt idx="25">
                  <c:v>44101</c:v>
                </c:pt>
                <c:pt idx="26">
                  <c:v>44102</c:v>
                </c:pt>
                <c:pt idx="27">
                  <c:v>44103</c:v>
                </c:pt>
                <c:pt idx="28">
                  <c:v>44104</c:v>
                </c:pt>
                <c:pt idx="29">
                  <c:v>44105</c:v>
                </c:pt>
                <c:pt idx="30">
                  <c:v>44106</c:v>
                </c:pt>
                <c:pt idx="31">
                  <c:v>44107</c:v>
                </c:pt>
                <c:pt idx="32">
                  <c:v>44108</c:v>
                </c:pt>
                <c:pt idx="33">
                  <c:v>44109</c:v>
                </c:pt>
                <c:pt idx="34">
                  <c:v>44110</c:v>
                </c:pt>
                <c:pt idx="35">
                  <c:v>44111</c:v>
                </c:pt>
                <c:pt idx="36">
                  <c:v>44112</c:v>
                </c:pt>
                <c:pt idx="37">
                  <c:v>44113</c:v>
                </c:pt>
                <c:pt idx="38">
                  <c:v>44114</c:v>
                </c:pt>
                <c:pt idx="39">
                  <c:v>44115</c:v>
                </c:pt>
                <c:pt idx="40">
                  <c:v>44116</c:v>
                </c:pt>
                <c:pt idx="41">
                  <c:v>44117</c:v>
                </c:pt>
                <c:pt idx="42">
                  <c:v>44118</c:v>
                </c:pt>
                <c:pt idx="43">
                  <c:v>44119</c:v>
                </c:pt>
                <c:pt idx="44">
                  <c:v>44120</c:v>
                </c:pt>
                <c:pt idx="45">
                  <c:v>44121</c:v>
                </c:pt>
                <c:pt idx="46">
                  <c:v>44122</c:v>
                </c:pt>
                <c:pt idx="47">
                  <c:v>44123</c:v>
                </c:pt>
                <c:pt idx="48">
                  <c:v>44124</c:v>
                </c:pt>
                <c:pt idx="49">
                  <c:v>44125</c:v>
                </c:pt>
                <c:pt idx="50">
                  <c:v>44126</c:v>
                </c:pt>
                <c:pt idx="51">
                  <c:v>44127</c:v>
                </c:pt>
                <c:pt idx="52">
                  <c:v>44128</c:v>
                </c:pt>
                <c:pt idx="53">
                  <c:v>44129</c:v>
                </c:pt>
                <c:pt idx="54">
                  <c:v>44130</c:v>
                </c:pt>
                <c:pt idx="55">
                  <c:v>44131</c:v>
                </c:pt>
                <c:pt idx="56">
                  <c:v>44132</c:v>
                </c:pt>
                <c:pt idx="57">
                  <c:v>44133</c:v>
                </c:pt>
                <c:pt idx="58">
                  <c:v>44134</c:v>
                </c:pt>
                <c:pt idx="59">
                  <c:v>44135</c:v>
                </c:pt>
                <c:pt idx="60">
                  <c:v>44136</c:v>
                </c:pt>
                <c:pt idx="61">
                  <c:v>44137</c:v>
                </c:pt>
                <c:pt idx="62">
                  <c:v>44138</c:v>
                </c:pt>
                <c:pt idx="63">
                  <c:v>44139</c:v>
                </c:pt>
                <c:pt idx="64">
                  <c:v>44140</c:v>
                </c:pt>
                <c:pt idx="65">
                  <c:v>44141</c:v>
                </c:pt>
                <c:pt idx="66">
                  <c:v>44142</c:v>
                </c:pt>
                <c:pt idx="67">
                  <c:v>44143</c:v>
                </c:pt>
                <c:pt idx="68">
                  <c:v>44144</c:v>
                </c:pt>
                <c:pt idx="69">
                  <c:v>44145</c:v>
                </c:pt>
                <c:pt idx="70">
                  <c:v>44146</c:v>
                </c:pt>
                <c:pt idx="71">
                  <c:v>44147</c:v>
                </c:pt>
                <c:pt idx="72">
                  <c:v>44148</c:v>
                </c:pt>
                <c:pt idx="73">
                  <c:v>44149</c:v>
                </c:pt>
                <c:pt idx="74">
                  <c:v>44150</c:v>
                </c:pt>
                <c:pt idx="75">
                  <c:v>44151</c:v>
                </c:pt>
                <c:pt idx="76">
                  <c:v>44152</c:v>
                </c:pt>
                <c:pt idx="77">
                  <c:v>44153</c:v>
                </c:pt>
                <c:pt idx="78">
                  <c:v>44154</c:v>
                </c:pt>
                <c:pt idx="79">
                  <c:v>44155</c:v>
                </c:pt>
                <c:pt idx="80">
                  <c:v>44156</c:v>
                </c:pt>
                <c:pt idx="81">
                  <c:v>44157</c:v>
                </c:pt>
                <c:pt idx="82">
                  <c:v>44158</c:v>
                </c:pt>
                <c:pt idx="83">
                  <c:v>44159</c:v>
                </c:pt>
                <c:pt idx="84">
                  <c:v>44160</c:v>
                </c:pt>
                <c:pt idx="85">
                  <c:v>44161</c:v>
                </c:pt>
                <c:pt idx="86">
                  <c:v>44162</c:v>
                </c:pt>
                <c:pt idx="87">
                  <c:v>44163</c:v>
                </c:pt>
                <c:pt idx="88">
                  <c:v>44164</c:v>
                </c:pt>
                <c:pt idx="89">
                  <c:v>44165</c:v>
                </c:pt>
                <c:pt idx="90">
                  <c:v>44166</c:v>
                </c:pt>
                <c:pt idx="91">
                  <c:v>44167</c:v>
                </c:pt>
                <c:pt idx="92">
                  <c:v>44168</c:v>
                </c:pt>
                <c:pt idx="93">
                  <c:v>44169</c:v>
                </c:pt>
                <c:pt idx="94">
                  <c:v>44170</c:v>
                </c:pt>
                <c:pt idx="95">
                  <c:v>44171</c:v>
                </c:pt>
                <c:pt idx="96">
                  <c:v>44172</c:v>
                </c:pt>
                <c:pt idx="97">
                  <c:v>44173</c:v>
                </c:pt>
                <c:pt idx="98">
                  <c:v>44174</c:v>
                </c:pt>
                <c:pt idx="99">
                  <c:v>44175</c:v>
                </c:pt>
                <c:pt idx="100">
                  <c:v>44176</c:v>
                </c:pt>
                <c:pt idx="101">
                  <c:v>44177</c:v>
                </c:pt>
                <c:pt idx="102">
                  <c:v>44178</c:v>
                </c:pt>
                <c:pt idx="103">
                  <c:v>44179</c:v>
                </c:pt>
                <c:pt idx="104">
                  <c:v>44180</c:v>
                </c:pt>
                <c:pt idx="105">
                  <c:v>44181</c:v>
                </c:pt>
                <c:pt idx="106">
                  <c:v>44182</c:v>
                </c:pt>
                <c:pt idx="107">
                  <c:v>44183</c:v>
                </c:pt>
                <c:pt idx="108">
                  <c:v>44184</c:v>
                </c:pt>
                <c:pt idx="109">
                  <c:v>44185</c:v>
                </c:pt>
                <c:pt idx="110">
                  <c:v>44186</c:v>
                </c:pt>
                <c:pt idx="111">
                  <c:v>44187</c:v>
                </c:pt>
                <c:pt idx="112">
                  <c:v>44188</c:v>
                </c:pt>
                <c:pt idx="113">
                  <c:v>44189</c:v>
                </c:pt>
                <c:pt idx="114">
                  <c:v>44190</c:v>
                </c:pt>
                <c:pt idx="115">
                  <c:v>44191</c:v>
                </c:pt>
                <c:pt idx="116">
                  <c:v>44192</c:v>
                </c:pt>
                <c:pt idx="117">
                  <c:v>44193</c:v>
                </c:pt>
                <c:pt idx="118">
                  <c:v>44194</c:v>
                </c:pt>
                <c:pt idx="119">
                  <c:v>44195</c:v>
                </c:pt>
                <c:pt idx="120">
                  <c:v>44196</c:v>
                </c:pt>
                <c:pt idx="121">
                  <c:v>44197</c:v>
                </c:pt>
                <c:pt idx="122">
                  <c:v>44198</c:v>
                </c:pt>
                <c:pt idx="123">
                  <c:v>44199</c:v>
                </c:pt>
                <c:pt idx="124">
                  <c:v>44200</c:v>
                </c:pt>
                <c:pt idx="125">
                  <c:v>44201</c:v>
                </c:pt>
                <c:pt idx="126">
                  <c:v>44202</c:v>
                </c:pt>
                <c:pt idx="127">
                  <c:v>44203</c:v>
                </c:pt>
                <c:pt idx="128">
                  <c:v>44204</c:v>
                </c:pt>
                <c:pt idx="129">
                  <c:v>44205</c:v>
                </c:pt>
                <c:pt idx="130">
                  <c:v>44206</c:v>
                </c:pt>
                <c:pt idx="131">
                  <c:v>44207</c:v>
                </c:pt>
                <c:pt idx="132">
                  <c:v>44208</c:v>
                </c:pt>
                <c:pt idx="133">
                  <c:v>44209</c:v>
                </c:pt>
                <c:pt idx="134">
                  <c:v>44210</c:v>
                </c:pt>
                <c:pt idx="135">
                  <c:v>44211</c:v>
                </c:pt>
                <c:pt idx="136">
                  <c:v>44212</c:v>
                </c:pt>
                <c:pt idx="137">
                  <c:v>44213</c:v>
                </c:pt>
                <c:pt idx="138">
                  <c:v>44214</c:v>
                </c:pt>
                <c:pt idx="139">
                  <c:v>44215</c:v>
                </c:pt>
                <c:pt idx="140">
                  <c:v>44216</c:v>
                </c:pt>
                <c:pt idx="141">
                  <c:v>44217</c:v>
                </c:pt>
                <c:pt idx="142">
                  <c:v>44218</c:v>
                </c:pt>
                <c:pt idx="143">
                  <c:v>44219</c:v>
                </c:pt>
                <c:pt idx="144">
                  <c:v>44220</c:v>
                </c:pt>
                <c:pt idx="145">
                  <c:v>44221</c:v>
                </c:pt>
                <c:pt idx="146">
                  <c:v>44222</c:v>
                </c:pt>
                <c:pt idx="147">
                  <c:v>44223</c:v>
                </c:pt>
                <c:pt idx="148">
                  <c:v>44224</c:v>
                </c:pt>
                <c:pt idx="149">
                  <c:v>44225</c:v>
                </c:pt>
                <c:pt idx="150">
                  <c:v>44226</c:v>
                </c:pt>
                <c:pt idx="151">
                  <c:v>44227</c:v>
                </c:pt>
                <c:pt idx="152">
                  <c:v>44228</c:v>
                </c:pt>
                <c:pt idx="153">
                  <c:v>44229</c:v>
                </c:pt>
                <c:pt idx="154">
                  <c:v>44230</c:v>
                </c:pt>
                <c:pt idx="155">
                  <c:v>44231</c:v>
                </c:pt>
                <c:pt idx="156">
                  <c:v>44232</c:v>
                </c:pt>
                <c:pt idx="157">
                  <c:v>44233</c:v>
                </c:pt>
                <c:pt idx="158">
                  <c:v>44234</c:v>
                </c:pt>
                <c:pt idx="159">
                  <c:v>44235</c:v>
                </c:pt>
                <c:pt idx="160">
                  <c:v>44236</c:v>
                </c:pt>
                <c:pt idx="161">
                  <c:v>44237</c:v>
                </c:pt>
                <c:pt idx="162">
                  <c:v>44238</c:v>
                </c:pt>
                <c:pt idx="163">
                  <c:v>44239</c:v>
                </c:pt>
                <c:pt idx="164">
                  <c:v>44240</c:v>
                </c:pt>
                <c:pt idx="165">
                  <c:v>44241</c:v>
                </c:pt>
                <c:pt idx="166">
                  <c:v>44242</c:v>
                </c:pt>
                <c:pt idx="167">
                  <c:v>44243</c:v>
                </c:pt>
                <c:pt idx="168">
                  <c:v>44244</c:v>
                </c:pt>
                <c:pt idx="169">
                  <c:v>44245</c:v>
                </c:pt>
                <c:pt idx="170">
                  <c:v>44246</c:v>
                </c:pt>
                <c:pt idx="171">
                  <c:v>44247</c:v>
                </c:pt>
                <c:pt idx="172">
                  <c:v>44248</c:v>
                </c:pt>
                <c:pt idx="173">
                  <c:v>44249</c:v>
                </c:pt>
                <c:pt idx="174">
                  <c:v>44250</c:v>
                </c:pt>
                <c:pt idx="175">
                  <c:v>44251</c:v>
                </c:pt>
                <c:pt idx="176">
                  <c:v>44252</c:v>
                </c:pt>
                <c:pt idx="177">
                  <c:v>44253</c:v>
                </c:pt>
                <c:pt idx="178">
                  <c:v>44254</c:v>
                </c:pt>
                <c:pt idx="179">
                  <c:v>44255</c:v>
                </c:pt>
                <c:pt idx="180">
                  <c:v>44256</c:v>
                </c:pt>
                <c:pt idx="181">
                  <c:v>44257</c:v>
                </c:pt>
                <c:pt idx="182">
                  <c:v>44258</c:v>
                </c:pt>
                <c:pt idx="183">
                  <c:v>44259</c:v>
                </c:pt>
                <c:pt idx="184">
                  <c:v>44260</c:v>
                </c:pt>
                <c:pt idx="185">
                  <c:v>44261</c:v>
                </c:pt>
                <c:pt idx="186">
                  <c:v>44262</c:v>
                </c:pt>
                <c:pt idx="187">
                  <c:v>44263</c:v>
                </c:pt>
                <c:pt idx="188">
                  <c:v>44264</c:v>
                </c:pt>
                <c:pt idx="189">
                  <c:v>44265</c:v>
                </c:pt>
                <c:pt idx="190">
                  <c:v>44266</c:v>
                </c:pt>
                <c:pt idx="191">
                  <c:v>44267</c:v>
                </c:pt>
                <c:pt idx="192">
                  <c:v>44268</c:v>
                </c:pt>
                <c:pt idx="193">
                  <c:v>44269</c:v>
                </c:pt>
                <c:pt idx="194">
                  <c:v>44270</c:v>
                </c:pt>
                <c:pt idx="195">
                  <c:v>44271</c:v>
                </c:pt>
                <c:pt idx="196">
                  <c:v>44272</c:v>
                </c:pt>
                <c:pt idx="197">
                  <c:v>44273</c:v>
                </c:pt>
                <c:pt idx="198">
                  <c:v>44274</c:v>
                </c:pt>
                <c:pt idx="199">
                  <c:v>44275</c:v>
                </c:pt>
                <c:pt idx="200">
                  <c:v>44276</c:v>
                </c:pt>
                <c:pt idx="201">
                  <c:v>44277</c:v>
                </c:pt>
                <c:pt idx="202">
                  <c:v>44278</c:v>
                </c:pt>
                <c:pt idx="203">
                  <c:v>44279</c:v>
                </c:pt>
                <c:pt idx="204">
                  <c:v>44280</c:v>
                </c:pt>
                <c:pt idx="205">
                  <c:v>44281</c:v>
                </c:pt>
                <c:pt idx="206">
                  <c:v>44282</c:v>
                </c:pt>
                <c:pt idx="207">
                  <c:v>44283</c:v>
                </c:pt>
                <c:pt idx="208">
                  <c:v>44284</c:v>
                </c:pt>
                <c:pt idx="209">
                  <c:v>44285</c:v>
                </c:pt>
                <c:pt idx="210">
                  <c:v>44286</c:v>
                </c:pt>
                <c:pt idx="211">
                  <c:v>44287</c:v>
                </c:pt>
                <c:pt idx="212">
                  <c:v>44288</c:v>
                </c:pt>
                <c:pt idx="213">
                  <c:v>44289</c:v>
                </c:pt>
                <c:pt idx="214">
                  <c:v>44290</c:v>
                </c:pt>
                <c:pt idx="215">
                  <c:v>44291</c:v>
                </c:pt>
                <c:pt idx="216">
                  <c:v>44292</c:v>
                </c:pt>
                <c:pt idx="217">
                  <c:v>44293</c:v>
                </c:pt>
                <c:pt idx="218">
                  <c:v>44294</c:v>
                </c:pt>
                <c:pt idx="219">
                  <c:v>44295</c:v>
                </c:pt>
                <c:pt idx="220">
                  <c:v>44296</c:v>
                </c:pt>
                <c:pt idx="221">
                  <c:v>44297</c:v>
                </c:pt>
                <c:pt idx="222">
                  <c:v>44298</c:v>
                </c:pt>
                <c:pt idx="223">
                  <c:v>44299</c:v>
                </c:pt>
                <c:pt idx="224">
                  <c:v>44300</c:v>
                </c:pt>
                <c:pt idx="225">
                  <c:v>44301</c:v>
                </c:pt>
                <c:pt idx="226">
                  <c:v>44302</c:v>
                </c:pt>
                <c:pt idx="227">
                  <c:v>44303</c:v>
                </c:pt>
                <c:pt idx="228">
                  <c:v>44304</c:v>
                </c:pt>
                <c:pt idx="229">
                  <c:v>44305</c:v>
                </c:pt>
                <c:pt idx="230">
                  <c:v>44306</c:v>
                </c:pt>
                <c:pt idx="231">
                  <c:v>44307</c:v>
                </c:pt>
                <c:pt idx="232">
                  <c:v>44308</c:v>
                </c:pt>
                <c:pt idx="233">
                  <c:v>44309</c:v>
                </c:pt>
                <c:pt idx="234">
                  <c:v>44310</c:v>
                </c:pt>
                <c:pt idx="235">
                  <c:v>44311</c:v>
                </c:pt>
                <c:pt idx="236">
                  <c:v>44312</c:v>
                </c:pt>
                <c:pt idx="237">
                  <c:v>44313</c:v>
                </c:pt>
                <c:pt idx="238">
                  <c:v>44314</c:v>
                </c:pt>
                <c:pt idx="239">
                  <c:v>44315</c:v>
                </c:pt>
                <c:pt idx="240">
                  <c:v>44316</c:v>
                </c:pt>
                <c:pt idx="241">
                  <c:v>44317</c:v>
                </c:pt>
                <c:pt idx="242">
                  <c:v>44318</c:v>
                </c:pt>
                <c:pt idx="243">
                  <c:v>44319</c:v>
                </c:pt>
                <c:pt idx="244">
                  <c:v>44320</c:v>
                </c:pt>
                <c:pt idx="245">
                  <c:v>44321</c:v>
                </c:pt>
                <c:pt idx="246">
                  <c:v>44322</c:v>
                </c:pt>
                <c:pt idx="247">
                  <c:v>44323</c:v>
                </c:pt>
                <c:pt idx="248">
                  <c:v>44324</c:v>
                </c:pt>
                <c:pt idx="249">
                  <c:v>44325</c:v>
                </c:pt>
                <c:pt idx="250">
                  <c:v>44326</c:v>
                </c:pt>
                <c:pt idx="251">
                  <c:v>44327</c:v>
                </c:pt>
                <c:pt idx="252">
                  <c:v>44328</c:v>
                </c:pt>
                <c:pt idx="253">
                  <c:v>44329</c:v>
                </c:pt>
                <c:pt idx="254">
                  <c:v>44330</c:v>
                </c:pt>
                <c:pt idx="255">
                  <c:v>44331</c:v>
                </c:pt>
                <c:pt idx="256">
                  <c:v>44332</c:v>
                </c:pt>
                <c:pt idx="257">
                  <c:v>44333</c:v>
                </c:pt>
                <c:pt idx="258">
                  <c:v>44334</c:v>
                </c:pt>
                <c:pt idx="259">
                  <c:v>44335</c:v>
                </c:pt>
                <c:pt idx="260">
                  <c:v>44336</c:v>
                </c:pt>
                <c:pt idx="261">
                  <c:v>44337</c:v>
                </c:pt>
                <c:pt idx="262">
                  <c:v>44338</c:v>
                </c:pt>
                <c:pt idx="263">
                  <c:v>44339</c:v>
                </c:pt>
                <c:pt idx="264">
                  <c:v>44340</c:v>
                </c:pt>
                <c:pt idx="265">
                  <c:v>44341</c:v>
                </c:pt>
                <c:pt idx="266">
                  <c:v>44342</c:v>
                </c:pt>
                <c:pt idx="267">
                  <c:v>44343</c:v>
                </c:pt>
                <c:pt idx="268">
                  <c:v>44344</c:v>
                </c:pt>
                <c:pt idx="269">
                  <c:v>44345</c:v>
                </c:pt>
                <c:pt idx="270">
                  <c:v>44346</c:v>
                </c:pt>
                <c:pt idx="271">
                  <c:v>44347</c:v>
                </c:pt>
                <c:pt idx="272">
                  <c:v>44348</c:v>
                </c:pt>
                <c:pt idx="273">
                  <c:v>44349</c:v>
                </c:pt>
                <c:pt idx="274">
                  <c:v>44350</c:v>
                </c:pt>
                <c:pt idx="275">
                  <c:v>44351</c:v>
                </c:pt>
                <c:pt idx="276">
                  <c:v>44352</c:v>
                </c:pt>
                <c:pt idx="277">
                  <c:v>44353</c:v>
                </c:pt>
                <c:pt idx="278">
                  <c:v>44354</c:v>
                </c:pt>
                <c:pt idx="279">
                  <c:v>44355</c:v>
                </c:pt>
                <c:pt idx="280">
                  <c:v>44356</c:v>
                </c:pt>
                <c:pt idx="281">
                  <c:v>44357</c:v>
                </c:pt>
                <c:pt idx="282">
                  <c:v>44358</c:v>
                </c:pt>
                <c:pt idx="283">
                  <c:v>44359</c:v>
                </c:pt>
                <c:pt idx="284">
                  <c:v>44360</c:v>
                </c:pt>
                <c:pt idx="285">
                  <c:v>44361</c:v>
                </c:pt>
                <c:pt idx="286">
                  <c:v>44362</c:v>
                </c:pt>
                <c:pt idx="287">
                  <c:v>44363</c:v>
                </c:pt>
                <c:pt idx="288">
                  <c:v>44364</c:v>
                </c:pt>
                <c:pt idx="289">
                  <c:v>44365</c:v>
                </c:pt>
                <c:pt idx="290">
                  <c:v>44366</c:v>
                </c:pt>
                <c:pt idx="291">
                  <c:v>44367</c:v>
                </c:pt>
                <c:pt idx="292">
                  <c:v>44368</c:v>
                </c:pt>
                <c:pt idx="293">
                  <c:v>44369</c:v>
                </c:pt>
                <c:pt idx="294">
                  <c:v>44370</c:v>
                </c:pt>
                <c:pt idx="295">
                  <c:v>44371</c:v>
                </c:pt>
                <c:pt idx="296">
                  <c:v>44372</c:v>
                </c:pt>
                <c:pt idx="297">
                  <c:v>44373</c:v>
                </c:pt>
                <c:pt idx="298">
                  <c:v>44374</c:v>
                </c:pt>
                <c:pt idx="299">
                  <c:v>44375</c:v>
                </c:pt>
                <c:pt idx="300">
                  <c:v>44376</c:v>
                </c:pt>
                <c:pt idx="301">
                  <c:v>44377</c:v>
                </c:pt>
                <c:pt idx="302">
                  <c:v>44378</c:v>
                </c:pt>
                <c:pt idx="303">
                  <c:v>44379</c:v>
                </c:pt>
                <c:pt idx="304">
                  <c:v>44380</c:v>
                </c:pt>
                <c:pt idx="305">
                  <c:v>44381</c:v>
                </c:pt>
                <c:pt idx="306">
                  <c:v>44382</c:v>
                </c:pt>
                <c:pt idx="307">
                  <c:v>44383</c:v>
                </c:pt>
                <c:pt idx="308">
                  <c:v>44384</c:v>
                </c:pt>
                <c:pt idx="309">
                  <c:v>44385</c:v>
                </c:pt>
                <c:pt idx="310">
                  <c:v>44386</c:v>
                </c:pt>
                <c:pt idx="311">
                  <c:v>44387</c:v>
                </c:pt>
                <c:pt idx="312">
                  <c:v>44388</c:v>
                </c:pt>
                <c:pt idx="313">
                  <c:v>44389</c:v>
                </c:pt>
                <c:pt idx="314">
                  <c:v>44390</c:v>
                </c:pt>
              </c:numCache>
            </c:numRef>
          </c:cat>
          <c:val>
            <c:numRef>
              <c:f>Sheet1!$B$2:$B$494</c:f>
              <c:numCache>
                <c:formatCode>General</c:formatCode>
                <c:ptCount val="493"/>
                <c:pt idx="0">
                  <c:v>5.4864000000000003E-2</c:v>
                </c:pt>
                <c:pt idx="1">
                  <c:v>6.2702999999999995E-2</c:v>
                </c:pt>
                <c:pt idx="2">
                  <c:v>6.7790000000000003E-2</c:v>
                </c:pt>
                <c:pt idx="3">
                  <c:v>6.4645999999999995E-2</c:v>
                </c:pt>
                <c:pt idx="4">
                  <c:v>8.0898999999999999E-2</c:v>
                </c:pt>
                <c:pt idx="5">
                  <c:v>5.0344E-2</c:v>
                </c:pt>
                <c:pt idx="6">
                  <c:v>6.8182000000000006E-2</c:v>
                </c:pt>
                <c:pt idx="7">
                  <c:v>8.0360000000000001E-2</c:v>
                </c:pt>
                <c:pt idx="8">
                  <c:v>8.4709999999999994E-2</c:v>
                </c:pt>
                <c:pt idx="9">
                  <c:v>7.4845999999999996E-2</c:v>
                </c:pt>
                <c:pt idx="10">
                  <c:v>0.10470699999999999</c:v>
                </c:pt>
                <c:pt idx="11">
                  <c:v>0.10618900000000001</c:v>
                </c:pt>
                <c:pt idx="12">
                  <c:v>5.8531E-2</c:v>
                </c:pt>
                <c:pt idx="13">
                  <c:v>8.5067000000000004E-2</c:v>
                </c:pt>
                <c:pt idx="14">
                  <c:v>0.10494199999999999</c:v>
                </c:pt>
                <c:pt idx="15">
                  <c:v>0.123706</c:v>
                </c:pt>
                <c:pt idx="16">
                  <c:v>9.2201000000000005E-2</c:v>
                </c:pt>
                <c:pt idx="17">
                  <c:v>0.111486</c:v>
                </c:pt>
                <c:pt idx="18">
                  <c:v>8.6429000000000006E-2</c:v>
                </c:pt>
                <c:pt idx="19">
                  <c:v>8.3262000000000003E-2</c:v>
                </c:pt>
                <c:pt idx="20">
                  <c:v>9.8361000000000004E-2</c:v>
                </c:pt>
                <c:pt idx="21">
                  <c:v>9.8358000000000001E-2</c:v>
                </c:pt>
                <c:pt idx="22">
                  <c:v>0.120313</c:v>
                </c:pt>
                <c:pt idx="23">
                  <c:v>0.115138</c:v>
                </c:pt>
                <c:pt idx="24">
                  <c:v>0.125611</c:v>
                </c:pt>
                <c:pt idx="25">
                  <c:v>0.119769</c:v>
                </c:pt>
                <c:pt idx="26">
                  <c:v>0.100371</c:v>
                </c:pt>
                <c:pt idx="27">
                  <c:v>0.10766299999999999</c:v>
                </c:pt>
                <c:pt idx="28">
                  <c:v>0.12850300000000001</c:v>
                </c:pt>
                <c:pt idx="29">
                  <c:v>0.14085700000000001</c:v>
                </c:pt>
                <c:pt idx="30">
                  <c:v>0.16159399999999999</c:v>
                </c:pt>
                <c:pt idx="31">
                  <c:v>0.163105</c:v>
                </c:pt>
                <c:pt idx="32">
                  <c:v>0.23245099999999999</c:v>
                </c:pt>
                <c:pt idx="33">
                  <c:v>0.18129899999999999</c:v>
                </c:pt>
                <c:pt idx="34">
                  <c:v>0.174929</c:v>
                </c:pt>
                <c:pt idx="35">
                  <c:v>0.20616200000000001</c:v>
                </c:pt>
                <c:pt idx="36">
                  <c:v>0.19927300000000001</c:v>
                </c:pt>
                <c:pt idx="37">
                  <c:v>0.27739900000000001</c:v>
                </c:pt>
                <c:pt idx="38">
                  <c:v>0.238288</c:v>
                </c:pt>
                <c:pt idx="39">
                  <c:v>0.23010700000000001</c:v>
                </c:pt>
                <c:pt idx="40">
                  <c:v>0.20333899999999999</c:v>
                </c:pt>
                <c:pt idx="41">
                  <c:v>0.22692300000000001</c:v>
                </c:pt>
                <c:pt idx="42">
                  <c:v>0.23469499999999999</c:v>
                </c:pt>
                <c:pt idx="43">
                  <c:v>0.23569499999999999</c:v>
                </c:pt>
                <c:pt idx="44">
                  <c:v>0.25305699999999998</c:v>
                </c:pt>
                <c:pt idx="45">
                  <c:v>0.238868</c:v>
                </c:pt>
                <c:pt idx="46">
                  <c:v>0.24404899999999999</c:v>
                </c:pt>
                <c:pt idx="47">
                  <c:v>0.23419400000000001</c:v>
                </c:pt>
                <c:pt idx="48">
                  <c:v>0.239318</c:v>
                </c:pt>
                <c:pt idx="49">
                  <c:v>0.27583400000000002</c:v>
                </c:pt>
                <c:pt idx="50">
                  <c:v>0.25751499999999999</c:v>
                </c:pt>
                <c:pt idx="51">
                  <c:v>0.27613399999999999</c:v>
                </c:pt>
                <c:pt idx="52">
                  <c:v>0.254749</c:v>
                </c:pt>
                <c:pt idx="53">
                  <c:v>0.28010499999999999</c:v>
                </c:pt>
                <c:pt idx="54">
                  <c:v>0.25444899999999998</c:v>
                </c:pt>
                <c:pt idx="55">
                  <c:v>0.27215400000000001</c:v>
                </c:pt>
                <c:pt idx="56">
                  <c:v>0.25200800000000001</c:v>
                </c:pt>
                <c:pt idx="57">
                  <c:v>0.23905199999999999</c:v>
                </c:pt>
                <c:pt idx="58">
                  <c:v>0.241315</c:v>
                </c:pt>
                <c:pt idx="59">
                  <c:v>0.25505</c:v>
                </c:pt>
                <c:pt idx="60">
                  <c:v>0.27679599999999999</c:v>
                </c:pt>
                <c:pt idx="61">
                  <c:v>0.22759299999999999</c:v>
                </c:pt>
                <c:pt idx="62">
                  <c:v>0.225269</c:v>
                </c:pt>
                <c:pt idx="63">
                  <c:v>0.27493400000000001</c:v>
                </c:pt>
                <c:pt idx="64">
                  <c:v>0.243869</c:v>
                </c:pt>
                <c:pt idx="65">
                  <c:v>0.25275399999999998</c:v>
                </c:pt>
                <c:pt idx="66">
                  <c:v>0.26300099999999998</c:v>
                </c:pt>
                <c:pt idx="67">
                  <c:v>0.23383799999999999</c:v>
                </c:pt>
                <c:pt idx="68">
                  <c:v>0.18756400000000001</c:v>
                </c:pt>
                <c:pt idx="69">
                  <c:v>0.20233499999999999</c:v>
                </c:pt>
                <c:pt idx="70">
                  <c:v>0.205375</c:v>
                </c:pt>
                <c:pt idx="71">
                  <c:v>0.20902399999999999</c:v>
                </c:pt>
                <c:pt idx="72">
                  <c:v>0.20688500000000001</c:v>
                </c:pt>
                <c:pt idx="73">
                  <c:v>0.23757700000000001</c:v>
                </c:pt>
                <c:pt idx="74">
                  <c:v>0.22209699999999999</c:v>
                </c:pt>
                <c:pt idx="75">
                  <c:v>0.15831400000000001</c:v>
                </c:pt>
                <c:pt idx="76">
                  <c:v>0.221801</c:v>
                </c:pt>
                <c:pt idx="77">
                  <c:v>0.178872</c:v>
                </c:pt>
                <c:pt idx="78">
                  <c:v>0.21041499999999999</c:v>
                </c:pt>
                <c:pt idx="79">
                  <c:v>0.212121</c:v>
                </c:pt>
                <c:pt idx="80">
                  <c:v>0.202766</c:v>
                </c:pt>
                <c:pt idx="81">
                  <c:v>0.214561</c:v>
                </c:pt>
                <c:pt idx="82">
                  <c:v>0.13105700000000001</c:v>
                </c:pt>
                <c:pt idx="83">
                  <c:v>0.19695099999999999</c:v>
                </c:pt>
                <c:pt idx="84">
                  <c:v>0.18157599999999999</c:v>
                </c:pt>
                <c:pt idx="85">
                  <c:v>0.16642799999999999</c:v>
                </c:pt>
                <c:pt idx="86">
                  <c:v>0.18395600000000001</c:v>
                </c:pt>
                <c:pt idx="87">
                  <c:v>0.22329199999999999</c:v>
                </c:pt>
                <c:pt idx="88">
                  <c:v>0.199236</c:v>
                </c:pt>
                <c:pt idx="89">
                  <c:v>0.112215</c:v>
                </c:pt>
                <c:pt idx="90">
                  <c:v>0.19011</c:v>
                </c:pt>
                <c:pt idx="91">
                  <c:v>0.176375</c:v>
                </c:pt>
                <c:pt idx="92">
                  <c:v>0.196411</c:v>
                </c:pt>
                <c:pt idx="93">
                  <c:v>0.199597</c:v>
                </c:pt>
                <c:pt idx="94">
                  <c:v>0.26928000000000002</c:v>
                </c:pt>
                <c:pt idx="95">
                  <c:v>0.16334199999999999</c:v>
                </c:pt>
                <c:pt idx="96">
                  <c:v>0.12880800000000001</c:v>
                </c:pt>
                <c:pt idx="97">
                  <c:v>0.187698</c:v>
                </c:pt>
                <c:pt idx="98">
                  <c:v>0.197687</c:v>
                </c:pt>
                <c:pt idx="99">
                  <c:v>0.20405899999999999</c:v>
                </c:pt>
                <c:pt idx="100">
                  <c:v>0.186893</c:v>
                </c:pt>
                <c:pt idx="101">
                  <c:v>0.20903099999999999</c:v>
                </c:pt>
                <c:pt idx="102">
                  <c:v>0.217311</c:v>
                </c:pt>
                <c:pt idx="103">
                  <c:v>0.137961</c:v>
                </c:pt>
                <c:pt idx="104">
                  <c:v>0.195824</c:v>
                </c:pt>
                <c:pt idx="105">
                  <c:v>0.18206900000000001</c:v>
                </c:pt>
                <c:pt idx="106">
                  <c:v>0.17319000000000001</c:v>
                </c:pt>
                <c:pt idx="107">
                  <c:v>0.178452</c:v>
                </c:pt>
                <c:pt idx="108">
                  <c:v>0.176702</c:v>
                </c:pt>
                <c:pt idx="109">
                  <c:v>0.18606700000000001</c:v>
                </c:pt>
                <c:pt idx="110">
                  <c:v>0.144312</c:v>
                </c:pt>
                <c:pt idx="111">
                  <c:v>0.16853399999999999</c:v>
                </c:pt>
                <c:pt idx="112">
                  <c:v>0.18293699999999999</c:v>
                </c:pt>
                <c:pt idx="113">
                  <c:v>0.235511</c:v>
                </c:pt>
                <c:pt idx="114">
                  <c:v>0.216697</c:v>
                </c:pt>
                <c:pt idx="115">
                  <c:v>0.18576000000000001</c:v>
                </c:pt>
                <c:pt idx="116">
                  <c:v>0.19378100000000001</c:v>
                </c:pt>
                <c:pt idx="117">
                  <c:v>0.20141800000000001</c:v>
                </c:pt>
                <c:pt idx="118">
                  <c:v>0.26874100000000001</c:v>
                </c:pt>
                <c:pt idx="119">
                  <c:v>0.27015099999999997</c:v>
                </c:pt>
                <c:pt idx="120">
                  <c:v>0.300958</c:v>
                </c:pt>
                <c:pt idx="121">
                  <c:v>0.355047</c:v>
                </c:pt>
                <c:pt idx="122">
                  <c:v>0.20421900000000001</c:v>
                </c:pt>
                <c:pt idx="123">
                  <c:v>0.258571</c:v>
                </c:pt>
                <c:pt idx="124">
                  <c:v>0.19678499999999999</c:v>
                </c:pt>
                <c:pt idx="125">
                  <c:v>0.249084</c:v>
                </c:pt>
                <c:pt idx="126">
                  <c:v>0.28987800000000002</c:v>
                </c:pt>
                <c:pt idx="127">
                  <c:v>0.26141500000000001</c:v>
                </c:pt>
                <c:pt idx="128">
                  <c:v>0.225434</c:v>
                </c:pt>
                <c:pt idx="129">
                  <c:v>0.28231000000000001</c:v>
                </c:pt>
                <c:pt idx="130">
                  <c:v>0.23472499999999999</c:v>
                </c:pt>
                <c:pt idx="131">
                  <c:v>0.15639900000000001</c:v>
                </c:pt>
                <c:pt idx="132">
                  <c:v>0.205341</c:v>
                </c:pt>
                <c:pt idx="133">
                  <c:v>0.227852</c:v>
                </c:pt>
                <c:pt idx="134">
                  <c:v>0.17951</c:v>
                </c:pt>
                <c:pt idx="135">
                  <c:v>0.20888200000000001</c:v>
                </c:pt>
                <c:pt idx="136">
                  <c:v>0.24173500000000001</c:v>
                </c:pt>
                <c:pt idx="137">
                  <c:v>0.223549</c:v>
                </c:pt>
                <c:pt idx="138">
                  <c:v>0.16043499999999999</c:v>
                </c:pt>
                <c:pt idx="139">
                  <c:v>0.222106</c:v>
                </c:pt>
                <c:pt idx="140">
                  <c:v>0.204129</c:v>
                </c:pt>
                <c:pt idx="141">
                  <c:v>0.20014999999999999</c:v>
                </c:pt>
                <c:pt idx="142">
                  <c:v>0.19475600000000001</c:v>
                </c:pt>
                <c:pt idx="143">
                  <c:v>0.225802</c:v>
                </c:pt>
                <c:pt idx="144">
                  <c:v>0.20574799999999999</c:v>
                </c:pt>
                <c:pt idx="145">
                  <c:v>0.14930199999999999</c:v>
                </c:pt>
                <c:pt idx="146">
                  <c:v>0.22272800000000001</c:v>
                </c:pt>
                <c:pt idx="147">
                  <c:v>0.184723</c:v>
                </c:pt>
                <c:pt idx="148">
                  <c:v>0.21978600000000001</c:v>
                </c:pt>
                <c:pt idx="149">
                  <c:v>0.19181100000000001</c:v>
                </c:pt>
                <c:pt idx="150">
                  <c:v>0.20499600000000001</c:v>
                </c:pt>
                <c:pt idx="151">
                  <c:v>0.202624</c:v>
                </c:pt>
                <c:pt idx="152">
                  <c:v>0.148979</c:v>
                </c:pt>
                <c:pt idx="153">
                  <c:v>0.199486</c:v>
                </c:pt>
                <c:pt idx="154">
                  <c:v>0.21612000000000001</c:v>
                </c:pt>
                <c:pt idx="155">
                  <c:v>0.19276299999999999</c:v>
                </c:pt>
                <c:pt idx="156">
                  <c:v>0.18935299999999999</c:v>
                </c:pt>
                <c:pt idx="157">
                  <c:v>0.23882600000000001</c:v>
                </c:pt>
                <c:pt idx="158">
                  <c:v>0.17783199999999999</c:v>
                </c:pt>
                <c:pt idx="159">
                  <c:v>0.16419300000000001</c:v>
                </c:pt>
                <c:pt idx="160">
                  <c:v>0.21576000000000001</c:v>
                </c:pt>
                <c:pt idx="161">
                  <c:v>0.20516999999999999</c:v>
                </c:pt>
                <c:pt idx="162">
                  <c:v>0.204405</c:v>
                </c:pt>
                <c:pt idx="163">
                  <c:v>0.18898899999999999</c:v>
                </c:pt>
                <c:pt idx="164">
                  <c:v>0.216978</c:v>
                </c:pt>
                <c:pt idx="165">
                  <c:v>0.20061899999999999</c:v>
                </c:pt>
                <c:pt idx="166">
                  <c:v>0.172347</c:v>
                </c:pt>
                <c:pt idx="167">
                  <c:v>0.23389399999999999</c:v>
                </c:pt>
                <c:pt idx="168">
                  <c:v>0.201848</c:v>
                </c:pt>
                <c:pt idx="169">
                  <c:v>0.21604499999999999</c:v>
                </c:pt>
                <c:pt idx="170">
                  <c:v>0.191223</c:v>
                </c:pt>
                <c:pt idx="171">
                  <c:v>0.24709700000000001</c:v>
                </c:pt>
                <c:pt idx="172">
                  <c:v>0.22669600000000001</c:v>
                </c:pt>
                <c:pt idx="173">
                  <c:v>0.179503</c:v>
                </c:pt>
                <c:pt idx="174">
                  <c:v>0.24037800000000001</c:v>
                </c:pt>
                <c:pt idx="175">
                  <c:v>0.20257600000000001</c:v>
                </c:pt>
                <c:pt idx="176">
                  <c:v>0.22206300000000001</c:v>
                </c:pt>
                <c:pt idx="177">
                  <c:v>0.20443700000000001</c:v>
                </c:pt>
                <c:pt idx="178">
                  <c:v>0.21888199999999999</c:v>
                </c:pt>
                <c:pt idx="179">
                  <c:v>0.212394</c:v>
                </c:pt>
                <c:pt idx="180">
                  <c:v>0.17143700000000001</c:v>
                </c:pt>
                <c:pt idx="181">
                  <c:v>0.221471</c:v>
                </c:pt>
                <c:pt idx="182">
                  <c:v>0.208929</c:v>
                </c:pt>
                <c:pt idx="183">
                  <c:v>0.18871099999999999</c:v>
                </c:pt>
                <c:pt idx="184">
                  <c:v>0.16572899999999999</c:v>
                </c:pt>
                <c:pt idx="185">
                  <c:v>0.260936</c:v>
                </c:pt>
                <c:pt idx="186">
                  <c:v>0.16968800000000001</c:v>
                </c:pt>
                <c:pt idx="187">
                  <c:v>0.12546499999999999</c:v>
                </c:pt>
                <c:pt idx="188">
                  <c:v>0.17332600000000001</c:v>
                </c:pt>
                <c:pt idx="189">
                  <c:v>0.15848499999999999</c:v>
                </c:pt>
                <c:pt idx="190">
                  <c:v>0.121388</c:v>
                </c:pt>
                <c:pt idx="191">
                  <c:v>0.162995</c:v>
                </c:pt>
                <c:pt idx="192">
                  <c:v>0.21746399999999999</c:v>
                </c:pt>
                <c:pt idx="193">
                  <c:v>0.15554699999999999</c:v>
                </c:pt>
                <c:pt idx="194">
                  <c:v>0.11582000000000001</c:v>
                </c:pt>
                <c:pt idx="195">
                  <c:v>0.151394</c:v>
                </c:pt>
                <c:pt idx="196">
                  <c:v>0.13570499999999999</c:v>
                </c:pt>
                <c:pt idx="197">
                  <c:v>0.12770100000000001</c:v>
                </c:pt>
                <c:pt idx="198">
                  <c:v>0.13104099999999999</c:v>
                </c:pt>
                <c:pt idx="199">
                  <c:v>0.204013</c:v>
                </c:pt>
                <c:pt idx="200">
                  <c:v>0.124517</c:v>
                </c:pt>
                <c:pt idx="201">
                  <c:v>9.3978999999999993E-2</c:v>
                </c:pt>
                <c:pt idx="202">
                  <c:v>0.12715399999999999</c:v>
                </c:pt>
                <c:pt idx="203">
                  <c:v>0.104453</c:v>
                </c:pt>
                <c:pt idx="204">
                  <c:v>9.9714999999999998E-2</c:v>
                </c:pt>
                <c:pt idx="205">
                  <c:v>0.11762</c:v>
                </c:pt>
                <c:pt idx="206">
                  <c:v>0.18529300000000001</c:v>
                </c:pt>
                <c:pt idx="207">
                  <c:v>0.125888</c:v>
                </c:pt>
                <c:pt idx="208">
                  <c:v>8.1046000000000007E-2</c:v>
                </c:pt>
                <c:pt idx="209">
                  <c:v>0.10544199999999999</c:v>
                </c:pt>
                <c:pt idx="210">
                  <c:v>8.9968999999999993E-2</c:v>
                </c:pt>
                <c:pt idx="211">
                  <c:v>7.1395E-2</c:v>
                </c:pt>
                <c:pt idx="212">
                  <c:v>0.14464199999999999</c:v>
                </c:pt>
                <c:pt idx="213">
                  <c:v>0.15206500000000001</c:v>
                </c:pt>
                <c:pt idx="214">
                  <c:v>0.143955</c:v>
                </c:pt>
                <c:pt idx="215">
                  <c:v>8.6895E-2</c:v>
                </c:pt>
                <c:pt idx="216">
                  <c:v>4.8825E-2</c:v>
                </c:pt>
                <c:pt idx="217">
                  <c:v>7.3664999999999994E-2</c:v>
                </c:pt>
                <c:pt idx="218">
                  <c:v>6.3478000000000007E-2</c:v>
                </c:pt>
                <c:pt idx="219">
                  <c:v>7.9075999999999994E-2</c:v>
                </c:pt>
                <c:pt idx="220">
                  <c:v>0.12214700000000001</c:v>
                </c:pt>
                <c:pt idx="221">
                  <c:v>6.5310999999999994E-2</c:v>
                </c:pt>
                <c:pt idx="222">
                  <c:v>4.6831999999999999E-2</c:v>
                </c:pt>
                <c:pt idx="223">
                  <c:v>6.1717000000000001E-2</c:v>
                </c:pt>
                <c:pt idx="224">
                  <c:v>5.0939999999999999E-2</c:v>
                </c:pt>
                <c:pt idx="225">
                  <c:v>4.4892000000000001E-2</c:v>
                </c:pt>
                <c:pt idx="226">
                  <c:v>6.6732E-2</c:v>
                </c:pt>
                <c:pt idx="227">
                  <c:v>9.9174999999999999E-2</c:v>
                </c:pt>
                <c:pt idx="228">
                  <c:v>5.5204000000000003E-2</c:v>
                </c:pt>
                <c:pt idx="229">
                  <c:v>3.9503999999999997E-2</c:v>
                </c:pt>
                <c:pt idx="230">
                  <c:v>4.4965999999999999E-2</c:v>
                </c:pt>
                <c:pt idx="231">
                  <c:v>4.1193E-2</c:v>
                </c:pt>
                <c:pt idx="232">
                  <c:v>3.6444999999999998E-2</c:v>
                </c:pt>
                <c:pt idx="233">
                  <c:v>5.3536E-2</c:v>
                </c:pt>
                <c:pt idx="234">
                  <c:v>8.3674999999999999E-2</c:v>
                </c:pt>
                <c:pt idx="235">
                  <c:v>6.2682000000000002E-2</c:v>
                </c:pt>
                <c:pt idx="236">
                  <c:v>3.0393E-2</c:v>
                </c:pt>
                <c:pt idx="237">
                  <c:v>3.9510999999999998E-2</c:v>
                </c:pt>
                <c:pt idx="238">
                  <c:v>3.4702999999999998E-2</c:v>
                </c:pt>
                <c:pt idx="239">
                  <c:v>3.0639E-2</c:v>
                </c:pt>
                <c:pt idx="240">
                  <c:v>4.4833999999999999E-2</c:v>
                </c:pt>
                <c:pt idx="241">
                  <c:v>9.4861000000000001E-2</c:v>
                </c:pt>
                <c:pt idx="242">
                  <c:v>3.15E-2</c:v>
                </c:pt>
                <c:pt idx="243">
                  <c:v>2.3369999999999998E-2</c:v>
                </c:pt>
                <c:pt idx="244">
                  <c:v>3.1161999999999999E-2</c:v>
                </c:pt>
                <c:pt idx="245">
                  <c:v>2.7536000000000001E-2</c:v>
                </c:pt>
                <c:pt idx="246">
                  <c:v>2.3331000000000001E-2</c:v>
                </c:pt>
                <c:pt idx="247">
                  <c:v>3.5924999999999999E-2</c:v>
                </c:pt>
                <c:pt idx="248">
                  <c:v>5.4066999999999997E-2</c:v>
                </c:pt>
                <c:pt idx="249">
                  <c:v>2.3848000000000001E-2</c:v>
                </c:pt>
                <c:pt idx="250">
                  <c:v>1.7312000000000001E-2</c:v>
                </c:pt>
                <c:pt idx="251">
                  <c:v>1.9615E-2</c:v>
                </c:pt>
                <c:pt idx="252">
                  <c:v>1.8055000000000002E-2</c:v>
                </c:pt>
                <c:pt idx="253">
                  <c:v>1.7236000000000001E-2</c:v>
                </c:pt>
                <c:pt idx="254">
                  <c:v>2.1180999999999998E-2</c:v>
                </c:pt>
                <c:pt idx="255">
                  <c:v>3.9868000000000001E-2</c:v>
                </c:pt>
                <c:pt idx="256">
                  <c:v>1.5105E-2</c:v>
                </c:pt>
                <c:pt idx="257">
                  <c:v>1.0534E-2</c:v>
                </c:pt>
                <c:pt idx="258">
                  <c:v>1.3479E-2</c:v>
                </c:pt>
                <c:pt idx="259">
                  <c:v>1.1513000000000001E-2</c:v>
                </c:pt>
                <c:pt idx="260">
                  <c:v>9.4549999999999999E-3</c:v>
                </c:pt>
                <c:pt idx="261">
                  <c:v>1.1639999999999999E-2</c:v>
                </c:pt>
                <c:pt idx="262">
                  <c:v>2.1828E-2</c:v>
                </c:pt>
                <c:pt idx="263">
                  <c:v>1.285E-2</c:v>
                </c:pt>
                <c:pt idx="264">
                  <c:v>8.1519999999999995E-3</c:v>
                </c:pt>
                <c:pt idx="265">
                  <c:v>1.0128E-2</c:v>
                </c:pt>
                <c:pt idx="266">
                  <c:v>8.6680000000000004E-3</c:v>
                </c:pt>
                <c:pt idx="267">
                  <c:v>8.9409999999999993E-3</c:v>
                </c:pt>
                <c:pt idx="268">
                  <c:v>8.8430000000000002E-3</c:v>
                </c:pt>
                <c:pt idx="269">
                  <c:v>1.6667000000000001E-2</c:v>
                </c:pt>
                <c:pt idx="270">
                  <c:v>9.5469999999999999E-3</c:v>
                </c:pt>
                <c:pt idx="271">
                  <c:v>6.234E-3</c:v>
                </c:pt>
                <c:pt idx="272">
                  <c:v>9.8399999999999998E-3</c:v>
                </c:pt>
                <c:pt idx="273">
                  <c:v>6.6909999999999999E-3</c:v>
                </c:pt>
                <c:pt idx="274">
                  <c:v>5.7340000000000004E-3</c:v>
                </c:pt>
                <c:pt idx="275">
                  <c:v>6.8149999999999999E-3</c:v>
                </c:pt>
                <c:pt idx="276">
                  <c:v>1.0462000000000001E-2</c:v>
                </c:pt>
                <c:pt idx="277">
                  <c:v>8.8570000000000003E-3</c:v>
                </c:pt>
                <c:pt idx="278">
                  <c:v>4.1949999999999999E-3</c:v>
                </c:pt>
                <c:pt idx="279">
                  <c:v>7.0559999999999998E-3</c:v>
                </c:pt>
                <c:pt idx="280">
                  <c:v>5.3070000000000001E-3</c:v>
                </c:pt>
                <c:pt idx="281">
                  <c:v>3.859E-3</c:v>
                </c:pt>
                <c:pt idx="282">
                  <c:v>3.5209999999999998E-3</c:v>
                </c:pt>
                <c:pt idx="283">
                  <c:v>5.3429999999999997E-3</c:v>
                </c:pt>
                <c:pt idx="284">
                  <c:v>2.941E-3</c:v>
                </c:pt>
                <c:pt idx="285">
                  <c:v>2.3470000000000001E-3</c:v>
                </c:pt>
                <c:pt idx="286">
                  <c:v>3.8579999999999999E-3</c:v>
                </c:pt>
                <c:pt idx="287">
                  <c:v>1.9139999999999999E-3</c:v>
                </c:pt>
                <c:pt idx="288">
                  <c:v>1.895E-3</c:v>
                </c:pt>
                <c:pt idx="289">
                  <c:v>1.83E-3</c:v>
                </c:pt>
                <c:pt idx="290">
                  <c:v>2.4030000000000002E-3</c:v>
                </c:pt>
                <c:pt idx="291">
                  <c:v>4.8279999999999998E-3</c:v>
                </c:pt>
                <c:pt idx="292">
                  <c:v>1.358E-3</c:v>
                </c:pt>
                <c:pt idx="293">
                  <c:v>1.6739999999999999E-3</c:v>
                </c:pt>
                <c:pt idx="294">
                  <c:v>2E-3</c:v>
                </c:pt>
                <c:pt idx="295">
                  <c:v>1.5250000000000001E-3</c:v>
                </c:pt>
                <c:pt idx="296">
                  <c:v>2.7130000000000001E-3</c:v>
                </c:pt>
                <c:pt idx="297">
                  <c:v>2.846E-3</c:v>
                </c:pt>
                <c:pt idx="298">
                  <c:v>2.9719999999999998E-3</c:v>
                </c:pt>
                <c:pt idx="299">
                  <c:v>1.4829999999999999E-3</c:v>
                </c:pt>
                <c:pt idx="300">
                  <c:v>2.591E-3</c:v>
                </c:pt>
                <c:pt idx="301">
                  <c:v>2.5200000000000001E-3</c:v>
                </c:pt>
                <c:pt idx="302">
                  <c:v>2.7599999999999999E-3</c:v>
                </c:pt>
                <c:pt idx="303">
                  <c:v>3.1220000000000002E-3</c:v>
                </c:pt>
                <c:pt idx="304">
                  <c:v>4.2319999999999997E-3</c:v>
                </c:pt>
                <c:pt idx="305">
                  <c:v>6.2449999999999997E-3</c:v>
                </c:pt>
                <c:pt idx="306">
                  <c:v>5.986E-3</c:v>
                </c:pt>
                <c:pt idx="307">
                  <c:v>6.0759999999999998E-3</c:v>
                </c:pt>
                <c:pt idx="308">
                  <c:v>5.718E-3</c:v>
                </c:pt>
                <c:pt idx="309">
                  <c:v>5.2550000000000001E-3</c:v>
                </c:pt>
                <c:pt idx="310">
                  <c:v>3.954E-3</c:v>
                </c:pt>
                <c:pt idx="311">
                  <c:v>4.2890000000000003E-3</c:v>
                </c:pt>
                <c:pt idx="312">
                  <c:v>4.6109999999999996E-3</c:v>
                </c:pt>
                <c:pt idx="313">
                  <c:v>3.4120000000000001E-3</c:v>
                </c:pt>
                <c:pt idx="314">
                  <c:v>8.0459999999999993E-3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A7B1-48ED-A1BB-204AEC80CE3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14862472"/>
        <c:axId val="414859336"/>
      </c:lineChart>
      <c:dateAx>
        <c:axId val="414862472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14859336"/>
        <c:crosses val="autoZero"/>
        <c:auto val="1"/>
        <c:lblOffset val="100"/>
        <c:baseTimeUnit val="days"/>
        <c:majorUnit val="3"/>
        <c:majorTimeUnit val="days"/>
      </c:dateAx>
      <c:valAx>
        <c:axId val="414859336"/>
        <c:scaling>
          <c:orientation val="minMax"/>
          <c:max val="0.70000000000000007"/>
        </c:scaling>
        <c:delete val="0"/>
        <c:axPos val="l"/>
        <c:numFmt formatCode="0\ %" sourceLinked="0"/>
        <c:majorTickMark val="out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14862472"/>
        <c:crosses val="autoZero"/>
        <c:crossBetween val="between"/>
        <c:majorUnit val="0.1"/>
      </c:valAx>
      <c:spPr>
        <a:noFill/>
        <a:ln w="2540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cs-CZ"/>
    </a:p>
  </c:txPr>
  <c:externalData r:id="rId3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Sheet1!$E$1</c:f>
              <c:strCache>
                <c:ptCount val="1"/>
                <c:pt idx="0">
                  <c:v>Series 6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Sheet1!$A$2:$A$16</c:f>
              <c:strCache>
                <c:ptCount val="15"/>
                <c:pt idx="0">
                  <c:v>Pardubický kraj</c:v>
                </c:pt>
                <c:pt idx="1">
                  <c:v>Plzeňský kraj</c:v>
                </c:pt>
                <c:pt idx="2">
                  <c:v>Hlavní město Praha</c:v>
                </c:pt>
                <c:pt idx="3">
                  <c:v>Středočeský kraj</c:v>
                </c:pt>
                <c:pt idx="4">
                  <c:v>ČR</c:v>
                </c:pt>
                <c:pt idx="5">
                  <c:v>Kraj Vysočina</c:v>
                </c:pt>
                <c:pt idx="6">
                  <c:v>Moravskoslezský kraj</c:v>
                </c:pt>
                <c:pt idx="7">
                  <c:v>Královéhradecký kraj</c:v>
                </c:pt>
                <c:pt idx="8">
                  <c:v>Zlínský kraj</c:v>
                </c:pt>
                <c:pt idx="9">
                  <c:v>Ústecký kraj</c:v>
                </c:pt>
                <c:pt idx="10">
                  <c:v>Liberecký kraj</c:v>
                </c:pt>
                <c:pt idx="11">
                  <c:v>Olomoucký kraj</c:v>
                </c:pt>
                <c:pt idx="12">
                  <c:v>Jihomoravský kraj</c:v>
                </c:pt>
                <c:pt idx="13">
                  <c:v>Karlovarský kraj</c:v>
                </c:pt>
                <c:pt idx="14">
                  <c:v>Jihočeský kraj</c:v>
                </c:pt>
              </c:strCache>
            </c:strRef>
          </c:cat>
          <c:val>
            <c:numRef>
              <c:f>Sheet1!$E$2:$E$16</c:f>
              <c:numCache>
                <c:formatCode>General</c:formatCode>
                <c:ptCount val="15"/>
                <c:pt idx="0">
                  <c:v>28.480440000000002</c:v>
                </c:pt>
                <c:pt idx="1">
                  <c:v>28.114239999999999</c:v>
                </c:pt>
                <c:pt idx="2">
                  <c:v>27.108160000000002</c:v>
                </c:pt>
                <c:pt idx="3">
                  <c:v>16.78416</c:v>
                </c:pt>
                <c:pt idx="4">
                  <c:v>10.877129999999999</c:v>
                </c:pt>
                <c:pt idx="5">
                  <c:v>8.2207550000000005</c:v>
                </c:pt>
                <c:pt idx="6">
                  <c:v>5.9107240000000001</c:v>
                </c:pt>
                <c:pt idx="7">
                  <c:v>5.0205840000000004</c:v>
                </c:pt>
                <c:pt idx="8">
                  <c:v>4.9248950000000002</c:v>
                </c:pt>
                <c:pt idx="9">
                  <c:v>4.8985989999999999</c:v>
                </c:pt>
                <c:pt idx="10">
                  <c:v>2.9560439999999999</c:v>
                </c:pt>
                <c:pt idx="11">
                  <c:v>2.1870829999999999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D2B-4171-AE9D-D1549822F90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1918312239"/>
        <c:axId val="1994523775"/>
      </c:barChart>
      <c:catAx>
        <c:axId val="1918312239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1994523775"/>
        <c:crosses val="autoZero"/>
        <c:auto val="1"/>
        <c:lblAlgn val="ctr"/>
        <c:lblOffset val="100"/>
        <c:noMultiLvlLbl val="0"/>
      </c:catAx>
      <c:valAx>
        <c:axId val="1994523775"/>
        <c:scaling>
          <c:orientation val="minMax"/>
        </c:scaling>
        <c:delete val="0"/>
        <c:axPos val="t"/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191831223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519856463840257E-2"/>
          <c:y val="2.5682402275193011E-2"/>
          <c:w val="0.80334957098880577"/>
          <c:h val="0.7587762916834988"/>
        </c:manualLayout>
      </c:layout>
      <c:lineChart>
        <c:grouping val="standard"/>
        <c:varyColors val="0"/>
        <c:ser>
          <c:idx val="0"/>
          <c:order val="0"/>
          <c:tx>
            <c:strRef>
              <c:f>List1!$A$2</c:f>
              <c:strCache>
                <c:ptCount val="1"/>
                <c:pt idx="0">
                  <c:v>20-34 let</c:v>
                </c:pt>
              </c:strCache>
            </c:strRef>
          </c:tx>
          <c:spPr>
            <a:ln w="28575" cap="rnd">
              <a:solidFill>
                <a:srgbClr val="00B0F0"/>
              </a:solidFill>
              <a:round/>
            </a:ln>
            <a:effectLst/>
          </c:spPr>
          <c:marker>
            <c:symbol val="none"/>
          </c:marker>
          <c:cat>
            <c:strRef>
              <c:f>List1!$B$1:$R$1</c:f>
              <c:strCache>
                <c:ptCount val="17"/>
                <c:pt idx="0">
                  <c:v>17.03 - 23.03</c:v>
                </c:pt>
                <c:pt idx="1">
                  <c:v>24.03 - 30.03</c:v>
                </c:pt>
                <c:pt idx="2">
                  <c:v>31.03 - 06.04</c:v>
                </c:pt>
                <c:pt idx="3">
                  <c:v>07.04 - 13.04</c:v>
                </c:pt>
                <c:pt idx="4">
                  <c:v>14.04 - 20.04</c:v>
                </c:pt>
                <c:pt idx="5">
                  <c:v>21.04 - 27.04</c:v>
                </c:pt>
                <c:pt idx="6">
                  <c:v>28.04 - 04.05</c:v>
                </c:pt>
                <c:pt idx="7">
                  <c:v>05.05 - 11.05</c:v>
                </c:pt>
                <c:pt idx="8">
                  <c:v>12.05 - 18.05</c:v>
                </c:pt>
                <c:pt idx="9">
                  <c:v>19.05 - 25.05</c:v>
                </c:pt>
                <c:pt idx="10">
                  <c:v>26.05 - 01.06</c:v>
                </c:pt>
                <c:pt idx="11">
                  <c:v>02.06 - 08.06</c:v>
                </c:pt>
                <c:pt idx="12">
                  <c:v>09.06 - 15.06</c:v>
                </c:pt>
                <c:pt idx="13">
                  <c:v>16.06 - 22.06</c:v>
                </c:pt>
                <c:pt idx="14">
                  <c:v>23.06 - 29.06</c:v>
                </c:pt>
                <c:pt idx="15">
                  <c:v>30.06 - 06.07</c:v>
                </c:pt>
                <c:pt idx="16">
                  <c:v>07.07 - 13.07</c:v>
                </c:pt>
              </c:strCache>
            </c:strRef>
          </c:cat>
          <c:val>
            <c:numRef>
              <c:f>List1!$B$2:$R$2</c:f>
              <c:numCache>
                <c:formatCode>General</c:formatCode>
                <c:ptCount val="17"/>
                <c:pt idx="0">
                  <c:v>628.29870000000005</c:v>
                </c:pt>
                <c:pt idx="1">
                  <c:v>488.51170000000002</c:v>
                </c:pt>
                <c:pt idx="2">
                  <c:v>310.16090000000003</c:v>
                </c:pt>
                <c:pt idx="3">
                  <c:v>306.91519149999999</c:v>
                </c:pt>
                <c:pt idx="4">
                  <c:v>207.94755760000001</c:v>
                </c:pt>
                <c:pt idx="5">
                  <c:v>167.07320000000001</c:v>
                </c:pt>
                <c:pt idx="6">
                  <c:v>134.94589999999999</c:v>
                </c:pt>
                <c:pt idx="7">
                  <c:v>96.216999999999999</c:v>
                </c:pt>
                <c:pt idx="8">
                  <c:v>71.846429999999998</c:v>
                </c:pt>
                <c:pt idx="9">
                  <c:v>42.524729999999998</c:v>
                </c:pt>
                <c:pt idx="10">
                  <c:v>29.486740000000001</c:v>
                </c:pt>
                <c:pt idx="11">
                  <c:v>25.19576</c:v>
                </c:pt>
                <c:pt idx="12">
                  <c:v>14.4133</c:v>
                </c:pt>
                <c:pt idx="13">
                  <c:v>13.148009999999999</c:v>
                </c:pt>
                <c:pt idx="14">
                  <c:v>16.063669999999998</c:v>
                </c:pt>
                <c:pt idx="15">
                  <c:v>22.33511</c:v>
                </c:pt>
                <c:pt idx="16">
                  <c:v>36.913440000000001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230-405E-9EEC-CAC00A93CD09}"/>
            </c:ext>
          </c:extLst>
        </c:ser>
        <c:ser>
          <c:idx val="1"/>
          <c:order val="1"/>
          <c:tx>
            <c:strRef>
              <c:f>List1!$A$3</c:f>
              <c:strCache>
                <c:ptCount val="1"/>
                <c:pt idx="0">
                  <c:v>35-49 let</c:v>
                </c:pt>
              </c:strCache>
            </c:strRef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cat>
            <c:strRef>
              <c:f>List1!$B$1:$R$1</c:f>
              <c:strCache>
                <c:ptCount val="17"/>
                <c:pt idx="0">
                  <c:v>17.03 - 23.03</c:v>
                </c:pt>
                <c:pt idx="1">
                  <c:v>24.03 - 30.03</c:v>
                </c:pt>
                <c:pt idx="2">
                  <c:v>31.03 - 06.04</c:v>
                </c:pt>
                <c:pt idx="3">
                  <c:v>07.04 - 13.04</c:v>
                </c:pt>
                <c:pt idx="4">
                  <c:v>14.04 - 20.04</c:v>
                </c:pt>
                <c:pt idx="5">
                  <c:v>21.04 - 27.04</c:v>
                </c:pt>
                <c:pt idx="6">
                  <c:v>28.04 - 04.05</c:v>
                </c:pt>
                <c:pt idx="7">
                  <c:v>05.05 - 11.05</c:v>
                </c:pt>
                <c:pt idx="8">
                  <c:v>12.05 - 18.05</c:v>
                </c:pt>
                <c:pt idx="9">
                  <c:v>19.05 - 25.05</c:v>
                </c:pt>
                <c:pt idx="10">
                  <c:v>26.05 - 01.06</c:v>
                </c:pt>
                <c:pt idx="11">
                  <c:v>02.06 - 08.06</c:v>
                </c:pt>
                <c:pt idx="12">
                  <c:v>09.06 - 15.06</c:v>
                </c:pt>
                <c:pt idx="13">
                  <c:v>16.06 - 22.06</c:v>
                </c:pt>
                <c:pt idx="14">
                  <c:v>23.06 - 29.06</c:v>
                </c:pt>
                <c:pt idx="15">
                  <c:v>30.06 - 06.07</c:v>
                </c:pt>
                <c:pt idx="16">
                  <c:v>07.07 - 13.07</c:v>
                </c:pt>
              </c:strCache>
            </c:strRef>
          </c:cat>
          <c:val>
            <c:numRef>
              <c:f>List1!$B$3:$R$3</c:f>
              <c:numCache>
                <c:formatCode>General</c:formatCode>
                <c:ptCount val="17"/>
                <c:pt idx="0">
                  <c:v>636.91650000000004</c:v>
                </c:pt>
                <c:pt idx="1">
                  <c:v>476.62970000000001</c:v>
                </c:pt>
                <c:pt idx="2">
                  <c:v>290.64330000000001</c:v>
                </c:pt>
                <c:pt idx="3">
                  <c:v>305.39095700000001</c:v>
                </c:pt>
                <c:pt idx="4">
                  <c:v>208.0881158</c:v>
                </c:pt>
                <c:pt idx="5">
                  <c:v>170.72479999999999</c:v>
                </c:pt>
                <c:pt idx="6">
                  <c:v>137.39429999999999</c:v>
                </c:pt>
                <c:pt idx="7">
                  <c:v>102.56140000000001</c:v>
                </c:pt>
                <c:pt idx="8">
                  <c:v>72.749790000000004</c:v>
                </c:pt>
                <c:pt idx="9">
                  <c:v>41.356670000000001</c:v>
                </c:pt>
                <c:pt idx="10">
                  <c:v>31.867570000000001</c:v>
                </c:pt>
                <c:pt idx="11">
                  <c:v>20.796949999999999</c:v>
                </c:pt>
                <c:pt idx="12">
                  <c:v>10.240320000000001</c:v>
                </c:pt>
                <c:pt idx="13">
                  <c:v>7.4726679999999996</c:v>
                </c:pt>
                <c:pt idx="14">
                  <c:v>6.6819100000000002</c:v>
                </c:pt>
                <c:pt idx="15">
                  <c:v>6.7609859999999999</c:v>
                </c:pt>
                <c:pt idx="16">
                  <c:v>13.52197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E230-405E-9EEC-CAC00A93CD09}"/>
            </c:ext>
          </c:extLst>
        </c:ser>
        <c:ser>
          <c:idx val="2"/>
          <c:order val="2"/>
          <c:tx>
            <c:strRef>
              <c:f>List1!$A$4</c:f>
              <c:strCache>
                <c:ptCount val="1"/>
                <c:pt idx="0">
                  <c:v>50-64 let</c:v>
                </c:pt>
              </c:strCache>
            </c:strRef>
          </c:tx>
          <c:spPr>
            <a:ln w="28575" cap="rnd">
              <a:solidFill>
                <a:srgbClr val="C00000"/>
              </a:solidFill>
              <a:round/>
            </a:ln>
            <a:effectLst/>
          </c:spPr>
          <c:marker>
            <c:symbol val="none"/>
          </c:marker>
          <c:cat>
            <c:strRef>
              <c:f>List1!$B$1:$R$1</c:f>
              <c:strCache>
                <c:ptCount val="17"/>
                <c:pt idx="0">
                  <c:v>17.03 - 23.03</c:v>
                </c:pt>
                <c:pt idx="1">
                  <c:v>24.03 - 30.03</c:v>
                </c:pt>
                <c:pt idx="2">
                  <c:v>31.03 - 06.04</c:v>
                </c:pt>
                <c:pt idx="3">
                  <c:v>07.04 - 13.04</c:v>
                </c:pt>
                <c:pt idx="4">
                  <c:v>14.04 - 20.04</c:v>
                </c:pt>
                <c:pt idx="5">
                  <c:v>21.04 - 27.04</c:v>
                </c:pt>
                <c:pt idx="6">
                  <c:v>28.04 - 04.05</c:v>
                </c:pt>
                <c:pt idx="7">
                  <c:v>05.05 - 11.05</c:v>
                </c:pt>
                <c:pt idx="8">
                  <c:v>12.05 - 18.05</c:v>
                </c:pt>
                <c:pt idx="9">
                  <c:v>19.05 - 25.05</c:v>
                </c:pt>
                <c:pt idx="10">
                  <c:v>26.05 - 01.06</c:v>
                </c:pt>
                <c:pt idx="11">
                  <c:v>02.06 - 08.06</c:v>
                </c:pt>
                <c:pt idx="12">
                  <c:v>09.06 - 15.06</c:v>
                </c:pt>
                <c:pt idx="13">
                  <c:v>16.06 - 22.06</c:v>
                </c:pt>
                <c:pt idx="14">
                  <c:v>23.06 - 29.06</c:v>
                </c:pt>
                <c:pt idx="15">
                  <c:v>30.06 - 06.07</c:v>
                </c:pt>
                <c:pt idx="16">
                  <c:v>07.07 - 13.07</c:v>
                </c:pt>
              </c:strCache>
            </c:strRef>
          </c:cat>
          <c:val>
            <c:numRef>
              <c:f>List1!$B$4:$R$4</c:f>
              <c:numCache>
                <c:formatCode>General</c:formatCode>
                <c:ptCount val="17"/>
                <c:pt idx="0">
                  <c:v>670.90210000000002</c:v>
                </c:pt>
                <c:pt idx="1">
                  <c:v>511.0052</c:v>
                </c:pt>
                <c:pt idx="2">
                  <c:v>310.12729999999999</c:v>
                </c:pt>
                <c:pt idx="3">
                  <c:v>327.39577129999998</c:v>
                </c:pt>
                <c:pt idx="4">
                  <c:v>202.94208119999999</c:v>
                </c:pt>
                <c:pt idx="5">
                  <c:v>167.90170000000001</c:v>
                </c:pt>
                <c:pt idx="6">
                  <c:v>138.70140000000001</c:v>
                </c:pt>
                <c:pt idx="7">
                  <c:v>96.159610000000001</c:v>
                </c:pt>
                <c:pt idx="8">
                  <c:v>63.485480000000003</c:v>
                </c:pt>
                <c:pt idx="9">
                  <c:v>34.889319999999998</c:v>
                </c:pt>
                <c:pt idx="10">
                  <c:v>21.145040000000002</c:v>
                </c:pt>
                <c:pt idx="11">
                  <c:v>14.04635</c:v>
                </c:pt>
                <c:pt idx="12">
                  <c:v>7.6524919999999996</c:v>
                </c:pt>
                <c:pt idx="13">
                  <c:v>4.9338439999999997</c:v>
                </c:pt>
                <c:pt idx="14">
                  <c:v>2.9703750000000002</c:v>
                </c:pt>
                <c:pt idx="15">
                  <c:v>3.222102</c:v>
                </c:pt>
                <c:pt idx="16">
                  <c:v>7.6021470000000004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E230-405E-9EEC-CAC00A93CD09}"/>
            </c:ext>
          </c:extLst>
        </c:ser>
        <c:ser>
          <c:idx val="3"/>
          <c:order val="3"/>
          <c:tx>
            <c:strRef>
              <c:f>List1!$A$5</c:f>
              <c:strCache>
                <c:ptCount val="1"/>
                <c:pt idx="0">
                  <c:v>65-74 let</c:v>
                </c:pt>
              </c:strCache>
            </c:strRef>
          </c:tx>
          <c:spPr>
            <a:ln w="28575" cap="rnd">
              <a:solidFill>
                <a:srgbClr val="FFC000"/>
              </a:solidFill>
              <a:round/>
            </a:ln>
            <a:effectLst/>
          </c:spPr>
          <c:marker>
            <c:symbol val="none"/>
          </c:marker>
          <c:cat>
            <c:strRef>
              <c:f>List1!$B$1:$R$1</c:f>
              <c:strCache>
                <c:ptCount val="17"/>
                <c:pt idx="0">
                  <c:v>17.03 - 23.03</c:v>
                </c:pt>
                <c:pt idx="1">
                  <c:v>24.03 - 30.03</c:v>
                </c:pt>
                <c:pt idx="2">
                  <c:v>31.03 - 06.04</c:v>
                </c:pt>
                <c:pt idx="3">
                  <c:v>07.04 - 13.04</c:v>
                </c:pt>
                <c:pt idx="4">
                  <c:v>14.04 - 20.04</c:v>
                </c:pt>
                <c:pt idx="5">
                  <c:v>21.04 - 27.04</c:v>
                </c:pt>
                <c:pt idx="6">
                  <c:v>28.04 - 04.05</c:v>
                </c:pt>
                <c:pt idx="7">
                  <c:v>05.05 - 11.05</c:v>
                </c:pt>
                <c:pt idx="8">
                  <c:v>12.05 - 18.05</c:v>
                </c:pt>
                <c:pt idx="9">
                  <c:v>19.05 - 25.05</c:v>
                </c:pt>
                <c:pt idx="10">
                  <c:v>26.05 - 01.06</c:v>
                </c:pt>
                <c:pt idx="11">
                  <c:v>02.06 - 08.06</c:v>
                </c:pt>
                <c:pt idx="12">
                  <c:v>09.06 - 15.06</c:v>
                </c:pt>
                <c:pt idx="13">
                  <c:v>16.06 - 22.06</c:v>
                </c:pt>
                <c:pt idx="14">
                  <c:v>23.06 - 29.06</c:v>
                </c:pt>
                <c:pt idx="15">
                  <c:v>30.06 - 06.07</c:v>
                </c:pt>
                <c:pt idx="16">
                  <c:v>07.07 - 13.07</c:v>
                </c:pt>
              </c:strCache>
            </c:strRef>
          </c:cat>
          <c:val>
            <c:numRef>
              <c:f>List1!$B$5:$R$5</c:f>
              <c:numCache>
                <c:formatCode>General</c:formatCode>
                <c:ptCount val="17"/>
                <c:pt idx="0">
                  <c:v>424.63060000000002</c:v>
                </c:pt>
                <c:pt idx="1">
                  <c:v>345.00749999999999</c:v>
                </c:pt>
                <c:pt idx="2">
                  <c:v>216.91489999999999</c:v>
                </c:pt>
                <c:pt idx="3">
                  <c:v>214.9049741</c:v>
                </c:pt>
                <c:pt idx="4">
                  <c:v>138.9151937</c:v>
                </c:pt>
                <c:pt idx="5">
                  <c:v>108.45740000000001</c:v>
                </c:pt>
                <c:pt idx="6">
                  <c:v>94.388120000000001</c:v>
                </c:pt>
                <c:pt idx="7">
                  <c:v>60.297080000000001</c:v>
                </c:pt>
                <c:pt idx="8">
                  <c:v>39.270409999999998</c:v>
                </c:pt>
                <c:pt idx="9">
                  <c:v>19.5579</c:v>
                </c:pt>
                <c:pt idx="10">
                  <c:v>12.90976</c:v>
                </c:pt>
                <c:pt idx="11">
                  <c:v>7.6530909999999999</c:v>
                </c:pt>
                <c:pt idx="12">
                  <c:v>4.0971089999999997</c:v>
                </c:pt>
                <c:pt idx="13">
                  <c:v>2.7829419999999998</c:v>
                </c:pt>
                <c:pt idx="14">
                  <c:v>1.0049509999999999</c:v>
                </c:pt>
                <c:pt idx="15">
                  <c:v>0.927647</c:v>
                </c:pt>
                <c:pt idx="16">
                  <c:v>3.3240699999999999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E230-405E-9EEC-CAC00A93CD09}"/>
            </c:ext>
          </c:extLst>
        </c:ser>
        <c:ser>
          <c:idx val="4"/>
          <c:order val="4"/>
          <c:tx>
            <c:strRef>
              <c:f>List1!$A$6</c:f>
              <c:strCache>
                <c:ptCount val="1"/>
                <c:pt idx="0">
                  <c:v>75+ let</c:v>
                </c:pt>
              </c:strCache>
            </c:strRef>
          </c:tx>
          <c:spPr>
            <a:ln w="28575" cap="rnd">
              <a:solidFill>
                <a:schemeClr val="bg1">
                  <a:lumMod val="65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List1!$B$1:$R$1</c:f>
              <c:strCache>
                <c:ptCount val="17"/>
                <c:pt idx="0">
                  <c:v>17.03 - 23.03</c:v>
                </c:pt>
                <c:pt idx="1">
                  <c:v>24.03 - 30.03</c:v>
                </c:pt>
                <c:pt idx="2">
                  <c:v>31.03 - 06.04</c:v>
                </c:pt>
                <c:pt idx="3">
                  <c:v>07.04 - 13.04</c:v>
                </c:pt>
                <c:pt idx="4">
                  <c:v>14.04 - 20.04</c:v>
                </c:pt>
                <c:pt idx="5">
                  <c:v>21.04 - 27.04</c:v>
                </c:pt>
                <c:pt idx="6">
                  <c:v>28.04 - 04.05</c:v>
                </c:pt>
                <c:pt idx="7">
                  <c:v>05.05 - 11.05</c:v>
                </c:pt>
                <c:pt idx="8">
                  <c:v>12.05 - 18.05</c:v>
                </c:pt>
                <c:pt idx="9">
                  <c:v>19.05 - 25.05</c:v>
                </c:pt>
                <c:pt idx="10">
                  <c:v>26.05 - 01.06</c:v>
                </c:pt>
                <c:pt idx="11">
                  <c:v>02.06 - 08.06</c:v>
                </c:pt>
                <c:pt idx="12">
                  <c:v>09.06 - 15.06</c:v>
                </c:pt>
                <c:pt idx="13">
                  <c:v>16.06 - 22.06</c:v>
                </c:pt>
                <c:pt idx="14">
                  <c:v>23.06 - 29.06</c:v>
                </c:pt>
                <c:pt idx="15">
                  <c:v>30.06 - 06.07</c:v>
                </c:pt>
                <c:pt idx="16">
                  <c:v>07.07 - 13.07</c:v>
                </c:pt>
              </c:strCache>
            </c:strRef>
          </c:cat>
          <c:val>
            <c:numRef>
              <c:f>List1!$B$6:$R$6</c:f>
              <c:numCache>
                <c:formatCode>General</c:formatCode>
                <c:ptCount val="17"/>
                <c:pt idx="0">
                  <c:v>395.9631</c:v>
                </c:pt>
                <c:pt idx="1">
                  <c:v>312.1216</c:v>
                </c:pt>
                <c:pt idx="2">
                  <c:v>200.75700000000001</c:v>
                </c:pt>
                <c:pt idx="3">
                  <c:v>177.0500979</c:v>
                </c:pt>
                <c:pt idx="4">
                  <c:v>128.7111424</c:v>
                </c:pt>
                <c:pt idx="5">
                  <c:v>89.623660000000001</c:v>
                </c:pt>
                <c:pt idx="6">
                  <c:v>67.188839999999999</c:v>
                </c:pt>
                <c:pt idx="7">
                  <c:v>48.33896</c:v>
                </c:pt>
                <c:pt idx="8">
                  <c:v>30.876799999999999</c:v>
                </c:pt>
                <c:pt idx="9">
                  <c:v>23.591259999999998</c:v>
                </c:pt>
                <c:pt idx="10">
                  <c:v>13.761570000000001</c:v>
                </c:pt>
                <c:pt idx="11">
                  <c:v>8.3263269999999991</c:v>
                </c:pt>
                <c:pt idx="12">
                  <c:v>4.857024</c:v>
                </c:pt>
                <c:pt idx="13">
                  <c:v>5.4352410000000004</c:v>
                </c:pt>
                <c:pt idx="14">
                  <c:v>2.081582</c:v>
                </c:pt>
                <c:pt idx="15">
                  <c:v>1.619008</c:v>
                </c:pt>
                <c:pt idx="16">
                  <c:v>2.775442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E230-405E-9EEC-CAC00A93CD09}"/>
            </c:ext>
          </c:extLst>
        </c:ser>
        <c:ser>
          <c:idx val="5"/>
          <c:order val="5"/>
          <c:tx>
            <c:strRef>
              <c:f>List1!$A$7</c:f>
              <c:strCache>
                <c:ptCount val="1"/>
                <c:pt idx="0">
                  <c:v>Celá populace ČR</c:v>
                </c:pt>
              </c:strCache>
            </c:strRef>
          </c:tx>
          <c:spPr>
            <a:ln w="28575" cap="rnd">
              <a:solidFill>
                <a:schemeClr val="tx1"/>
              </a:solidFill>
              <a:prstDash val="sysDash"/>
              <a:round/>
            </a:ln>
            <a:effectLst/>
          </c:spPr>
          <c:marker>
            <c:symbol val="none"/>
          </c:marker>
          <c:cat>
            <c:strRef>
              <c:f>List1!$B$1:$R$1</c:f>
              <c:strCache>
                <c:ptCount val="17"/>
                <c:pt idx="0">
                  <c:v>17.03 - 23.03</c:v>
                </c:pt>
                <c:pt idx="1">
                  <c:v>24.03 - 30.03</c:v>
                </c:pt>
                <c:pt idx="2">
                  <c:v>31.03 - 06.04</c:v>
                </c:pt>
                <c:pt idx="3">
                  <c:v>07.04 - 13.04</c:v>
                </c:pt>
                <c:pt idx="4">
                  <c:v>14.04 - 20.04</c:v>
                </c:pt>
                <c:pt idx="5">
                  <c:v>21.04 - 27.04</c:v>
                </c:pt>
                <c:pt idx="6">
                  <c:v>28.04 - 04.05</c:v>
                </c:pt>
                <c:pt idx="7">
                  <c:v>05.05 - 11.05</c:v>
                </c:pt>
                <c:pt idx="8">
                  <c:v>12.05 - 18.05</c:v>
                </c:pt>
                <c:pt idx="9">
                  <c:v>19.05 - 25.05</c:v>
                </c:pt>
                <c:pt idx="10">
                  <c:v>26.05 - 01.06</c:v>
                </c:pt>
                <c:pt idx="11">
                  <c:v>02.06 - 08.06</c:v>
                </c:pt>
                <c:pt idx="12">
                  <c:v>09.06 - 15.06</c:v>
                </c:pt>
                <c:pt idx="13">
                  <c:v>16.06 - 22.06</c:v>
                </c:pt>
                <c:pt idx="14">
                  <c:v>23.06 - 29.06</c:v>
                </c:pt>
                <c:pt idx="15">
                  <c:v>30.06 - 06.07</c:v>
                </c:pt>
                <c:pt idx="16">
                  <c:v>07.07 - 13.07</c:v>
                </c:pt>
              </c:strCache>
            </c:strRef>
          </c:cat>
          <c:val>
            <c:numRef>
              <c:f>List1!$B$7:$R$7</c:f>
              <c:numCache>
                <c:formatCode>General</c:formatCode>
                <c:ptCount val="17"/>
                <c:pt idx="0">
                  <c:v>555.65539999999999</c:v>
                </c:pt>
                <c:pt idx="1">
                  <c:v>427.68599999999998</c:v>
                </c:pt>
                <c:pt idx="2">
                  <c:v>265.70350000000002</c:v>
                </c:pt>
                <c:pt idx="3">
                  <c:v>273.46860249999997</c:v>
                </c:pt>
                <c:pt idx="4">
                  <c:v>184.33387279999999</c:v>
                </c:pt>
                <c:pt idx="5">
                  <c:v>150.7413</c:v>
                </c:pt>
                <c:pt idx="6">
                  <c:v>123.3066</c:v>
                </c:pt>
                <c:pt idx="7">
                  <c:v>88.069490000000002</c:v>
                </c:pt>
                <c:pt idx="8">
                  <c:v>62.774619999999999</c:v>
                </c:pt>
                <c:pt idx="9">
                  <c:v>37.498449999999998</c:v>
                </c:pt>
                <c:pt idx="10">
                  <c:v>26.341419999999999</c:v>
                </c:pt>
                <c:pt idx="11">
                  <c:v>18.89406</c:v>
                </c:pt>
                <c:pt idx="12">
                  <c:v>10.40949</c:v>
                </c:pt>
                <c:pt idx="13">
                  <c:v>7.2885090000000003</c:v>
                </c:pt>
                <c:pt idx="14">
                  <c:v>7.1203130000000003</c:v>
                </c:pt>
                <c:pt idx="15">
                  <c:v>8.6808010000000007</c:v>
                </c:pt>
                <c:pt idx="16">
                  <c:v>15.65161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EBB-4442-9D6E-7DAB86DA9ED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88445264"/>
        <c:axId val="494149648"/>
      </c:lineChart>
      <c:catAx>
        <c:axId val="48844526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1400" b="1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cs-CZ"/>
          </a:p>
        </c:txPr>
        <c:crossAx val="494149648"/>
        <c:crosses val="autoZero"/>
        <c:auto val="1"/>
        <c:lblAlgn val="ctr"/>
        <c:lblOffset val="100"/>
        <c:tickLblSkip val="1"/>
        <c:noMultiLvlLbl val="0"/>
      </c:catAx>
      <c:valAx>
        <c:axId val="494149648"/>
        <c:scaling>
          <c:orientation val="minMax"/>
          <c:max val="7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cs-CZ"/>
          </a:p>
        </c:txPr>
        <c:crossAx val="488445264"/>
        <c:crosses val="autoZero"/>
        <c:crossBetween val="between"/>
        <c:majorUnit val="100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5809610965008587"/>
          <c:y val="0.27545860500728103"/>
          <c:w val="0.14190389034991419"/>
          <c:h val="0.4944791082477983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cs-CZ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400" b="1">
          <a:solidFill>
            <a:schemeClr val="tx1"/>
          </a:solidFill>
        </a:defRPr>
      </a:pPr>
      <a:endParaRPr lang="cs-CZ"/>
    </a:p>
  </c:txPr>
  <c:externalData r:id="rId3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B01_05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Sheet1!$A$2:$A$16</c:f>
              <c:strCache>
                <c:ptCount val="15"/>
                <c:pt idx="0">
                  <c:v>Pardubický kraj</c:v>
                </c:pt>
                <c:pt idx="1">
                  <c:v>Plzeňský kraj</c:v>
                </c:pt>
                <c:pt idx="2">
                  <c:v>Hlavní město Praha</c:v>
                </c:pt>
                <c:pt idx="3">
                  <c:v>Středočeský kraj</c:v>
                </c:pt>
                <c:pt idx="4">
                  <c:v>ČR</c:v>
                </c:pt>
                <c:pt idx="5">
                  <c:v>Kraj Vysočina</c:v>
                </c:pt>
                <c:pt idx="6">
                  <c:v>Moravskoslezský kraj</c:v>
                </c:pt>
                <c:pt idx="7">
                  <c:v>Královéhradecký kraj</c:v>
                </c:pt>
                <c:pt idx="8">
                  <c:v>Zlínský kraj</c:v>
                </c:pt>
                <c:pt idx="9">
                  <c:v>Ústecký kraj</c:v>
                </c:pt>
                <c:pt idx="10">
                  <c:v>Liberecký kraj</c:v>
                </c:pt>
                <c:pt idx="11">
                  <c:v>Olomoucký kraj</c:v>
                </c:pt>
                <c:pt idx="12">
                  <c:v>Jihomoravský kraj</c:v>
                </c:pt>
                <c:pt idx="13">
                  <c:v>Karlovarský kraj</c:v>
                </c:pt>
                <c:pt idx="14">
                  <c:v>Jihočeský kraj</c:v>
                </c:pt>
              </c:strCache>
            </c:str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150.1696</c:v>
                </c:pt>
                <c:pt idx="1">
                  <c:v>74.971299999999999</c:v>
                </c:pt>
                <c:pt idx="2">
                  <c:v>117.4687</c:v>
                </c:pt>
                <c:pt idx="3">
                  <c:v>125.88120000000001</c:v>
                </c:pt>
                <c:pt idx="4">
                  <c:v>146.90379999999999</c:v>
                </c:pt>
                <c:pt idx="5">
                  <c:v>189.07740000000001</c:v>
                </c:pt>
                <c:pt idx="6">
                  <c:v>189.14320000000001</c:v>
                </c:pt>
                <c:pt idx="7">
                  <c:v>47.695549999999997</c:v>
                </c:pt>
                <c:pt idx="8">
                  <c:v>216.69540000000001</c:v>
                </c:pt>
                <c:pt idx="9">
                  <c:v>191.0454</c:v>
                </c:pt>
                <c:pt idx="10">
                  <c:v>94.593400000000003</c:v>
                </c:pt>
                <c:pt idx="11">
                  <c:v>131.22499999999999</c:v>
                </c:pt>
                <c:pt idx="12">
                  <c:v>187.15889999999999</c:v>
                </c:pt>
                <c:pt idx="13">
                  <c:v>24.14526</c:v>
                </c:pt>
                <c:pt idx="14">
                  <c:v>212.56890000000001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C12-4CBF-BBB0-B856CD71C7F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C13_06</c:v>
                </c:pt>
              </c:strCache>
            </c:strRef>
          </c:tx>
          <c:spPr>
            <a:solidFill>
              <a:srgbClr val="00B0F0"/>
            </a:solidFill>
            <a:ln>
              <a:noFill/>
            </a:ln>
            <a:effectLst/>
          </c:spPr>
          <c:invertIfNegative val="0"/>
          <c:cat>
            <c:strRef>
              <c:f>Sheet1!$A$2:$A$16</c:f>
              <c:strCache>
                <c:ptCount val="15"/>
                <c:pt idx="0">
                  <c:v>Pardubický kraj</c:v>
                </c:pt>
                <c:pt idx="1">
                  <c:v>Plzeňský kraj</c:v>
                </c:pt>
                <c:pt idx="2">
                  <c:v>Hlavní město Praha</c:v>
                </c:pt>
                <c:pt idx="3">
                  <c:v>Středočeský kraj</c:v>
                </c:pt>
                <c:pt idx="4">
                  <c:v>ČR</c:v>
                </c:pt>
                <c:pt idx="5">
                  <c:v>Kraj Vysočina</c:v>
                </c:pt>
                <c:pt idx="6">
                  <c:v>Moravskoslezský kraj</c:v>
                </c:pt>
                <c:pt idx="7">
                  <c:v>Královéhradecký kraj</c:v>
                </c:pt>
                <c:pt idx="8">
                  <c:v>Zlínský kraj</c:v>
                </c:pt>
                <c:pt idx="9">
                  <c:v>Ústecký kraj</c:v>
                </c:pt>
                <c:pt idx="10">
                  <c:v>Liberecký kraj</c:v>
                </c:pt>
                <c:pt idx="11">
                  <c:v>Olomoucký kraj</c:v>
                </c:pt>
                <c:pt idx="12">
                  <c:v>Jihomoravský kraj</c:v>
                </c:pt>
                <c:pt idx="13">
                  <c:v>Karlovarský kraj</c:v>
                </c:pt>
                <c:pt idx="14">
                  <c:v>Jihočeský kraj</c:v>
                </c:pt>
              </c:strCache>
            </c:strRef>
          </c:cat>
          <c:val>
            <c:numRef>
              <c:f>Sheet1!$C$2:$C$16</c:f>
              <c:numCache>
                <c:formatCode>General</c:formatCode>
                <c:ptCount val="15"/>
                <c:pt idx="0">
                  <c:v>15.53478</c:v>
                </c:pt>
                <c:pt idx="1">
                  <c:v>11.714270000000001</c:v>
                </c:pt>
                <c:pt idx="2">
                  <c:v>15.060090000000001</c:v>
                </c:pt>
                <c:pt idx="3">
                  <c:v>8.3920779999999997</c:v>
                </c:pt>
                <c:pt idx="4">
                  <c:v>15.50304</c:v>
                </c:pt>
                <c:pt idx="5">
                  <c:v>5.4805029999999997</c:v>
                </c:pt>
                <c:pt idx="6">
                  <c:v>22.460750000000001</c:v>
                </c:pt>
                <c:pt idx="7">
                  <c:v>2.5102920000000002</c:v>
                </c:pt>
                <c:pt idx="8">
                  <c:v>36.936720000000001</c:v>
                </c:pt>
                <c:pt idx="9">
                  <c:v>13.06293</c:v>
                </c:pt>
                <c:pt idx="10">
                  <c:v>17.736260000000001</c:v>
                </c:pt>
                <c:pt idx="11">
                  <c:v>24.05791</c:v>
                </c:pt>
                <c:pt idx="12">
                  <c:v>10.086410000000001</c:v>
                </c:pt>
                <c:pt idx="13">
                  <c:v>9.6581030000000005</c:v>
                </c:pt>
                <c:pt idx="14">
                  <c:v>31.56964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C12-4CBF-BBB0-B856CD71C7F9}"/>
            </c:ext>
          </c:extLst>
        </c:ser>
        <c:ser>
          <c:idx val="3"/>
          <c:order val="2"/>
          <c:tx>
            <c:strRef>
              <c:f>Sheet1!$D$1</c:f>
              <c:strCache>
                <c:ptCount val="1"/>
                <c:pt idx="0">
                  <c:v>C2_07</c:v>
                </c:pt>
              </c:strCache>
            </c:strRef>
          </c:tx>
          <c:spPr>
            <a:solidFill>
              <a:srgbClr val="305983"/>
            </a:solidFill>
            <a:ln>
              <a:noFill/>
            </a:ln>
            <a:effectLst/>
          </c:spPr>
          <c:invertIfNegative val="0"/>
          <c:cat>
            <c:strRef>
              <c:f>Sheet1!$A$2:$A$16</c:f>
              <c:strCache>
                <c:ptCount val="15"/>
                <c:pt idx="0">
                  <c:v>Pardubický kraj</c:v>
                </c:pt>
                <c:pt idx="1">
                  <c:v>Plzeňský kraj</c:v>
                </c:pt>
                <c:pt idx="2">
                  <c:v>Hlavní město Praha</c:v>
                </c:pt>
                <c:pt idx="3">
                  <c:v>Středočeský kraj</c:v>
                </c:pt>
                <c:pt idx="4">
                  <c:v>ČR</c:v>
                </c:pt>
                <c:pt idx="5">
                  <c:v>Kraj Vysočina</c:v>
                </c:pt>
                <c:pt idx="6">
                  <c:v>Moravskoslezský kraj</c:v>
                </c:pt>
                <c:pt idx="7">
                  <c:v>Královéhradecký kraj</c:v>
                </c:pt>
                <c:pt idx="8">
                  <c:v>Zlínský kraj</c:v>
                </c:pt>
                <c:pt idx="9">
                  <c:v>Ústecký kraj</c:v>
                </c:pt>
                <c:pt idx="10">
                  <c:v>Liberecký kraj</c:v>
                </c:pt>
                <c:pt idx="11">
                  <c:v>Olomoucký kraj</c:v>
                </c:pt>
                <c:pt idx="12">
                  <c:v>Jihomoravský kraj</c:v>
                </c:pt>
                <c:pt idx="13">
                  <c:v>Karlovarský kraj</c:v>
                </c:pt>
                <c:pt idx="14">
                  <c:v>Jihočeský kraj</c:v>
                </c:pt>
              </c:strCache>
            </c:strRef>
          </c:cat>
          <c:val>
            <c:numRef>
              <c:f>Sheet1!$D$2:$D$16</c:f>
              <c:numCache>
                <c:formatCode>General</c:formatCode>
                <c:ptCount val="15"/>
                <c:pt idx="0">
                  <c:v>0</c:v>
                </c:pt>
                <c:pt idx="1">
                  <c:v>4.6857059999999997</c:v>
                </c:pt>
                <c:pt idx="2">
                  <c:v>10.04006</c:v>
                </c:pt>
                <c:pt idx="3">
                  <c:v>10.909700000000001</c:v>
                </c:pt>
                <c:pt idx="4">
                  <c:v>5.50108</c:v>
                </c:pt>
                <c:pt idx="5">
                  <c:v>2.7402519999999999</c:v>
                </c:pt>
                <c:pt idx="6">
                  <c:v>10.6393</c:v>
                </c:pt>
                <c:pt idx="7">
                  <c:v>0</c:v>
                </c:pt>
                <c:pt idx="8">
                  <c:v>2.4624480000000002</c:v>
                </c:pt>
                <c:pt idx="9">
                  <c:v>0</c:v>
                </c:pt>
                <c:pt idx="10">
                  <c:v>2.9560439999999999</c:v>
                </c:pt>
                <c:pt idx="11">
                  <c:v>2.1870829999999999</c:v>
                </c:pt>
                <c:pt idx="12">
                  <c:v>3.362136</c:v>
                </c:pt>
                <c:pt idx="13">
                  <c:v>4.8290519999999999</c:v>
                </c:pt>
                <c:pt idx="14">
                  <c:v>4.2092859999999996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C12-4CBF-BBB0-B856CD71C7F9}"/>
            </c:ext>
          </c:extLst>
        </c:ser>
        <c:ser>
          <c:idx val="2"/>
          <c:order val="3"/>
          <c:tx>
            <c:strRef>
              <c:f>Sheet1!$E$1</c:f>
              <c:strCache>
                <c:ptCount val="1"/>
                <c:pt idx="0">
                  <c:v>D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Sheet1!$A$2:$A$16</c:f>
              <c:strCache>
                <c:ptCount val="15"/>
                <c:pt idx="0">
                  <c:v>Pardubický kraj</c:v>
                </c:pt>
                <c:pt idx="1">
                  <c:v>Plzeňský kraj</c:v>
                </c:pt>
                <c:pt idx="2">
                  <c:v>Hlavní město Praha</c:v>
                </c:pt>
                <c:pt idx="3">
                  <c:v>Středočeský kraj</c:v>
                </c:pt>
                <c:pt idx="4">
                  <c:v>ČR</c:v>
                </c:pt>
                <c:pt idx="5">
                  <c:v>Kraj Vysočina</c:v>
                </c:pt>
                <c:pt idx="6">
                  <c:v>Moravskoslezský kraj</c:v>
                </c:pt>
                <c:pt idx="7">
                  <c:v>Královéhradecký kraj</c:v>
                </c:pt>
                <c:pt idx="8">
                  <c:v>Zlínský kraj</c:v>
                </c:pt>
                <c:pt idx="9">
                  <c:v>Ústecký kraj</c:v>
                </c:pt>
                <c:pt idx="10">
                  <c:v>Liberecký kraj</c:v>
                </c:pt>
                <c:pt idx="11">
                  <c:v>Olomoucký kraj</c:v>
                </c:pt>
                <c:pt idx="12">
                  <c:v>Jihomoravský kraj</c:v>
                </c:pt>
                <c:pt idx="13">
                  <c:v>Karlovarský kraj</c:v>
                </c:pt>
                <c:pt idx="14">
                  <c:v>Jihočeský kraj</c:v>
                </c:pt>
              </c:strCache>
            </c:strRef>
          </c:cat>
          <c:val>
            <c:numRef>
              <c:f>Sheet1!$E$2:$E$16</c:f>
              <c:numCache>
                <c:formatCode>General</c:formatCode>
                <c:ptCount val="15"/>
                <c:pt idx="0">
                  <c:v>28.480440000000002</c:v>
                </c:pt>
                <c:pt idx="1">
                  <c:v>28.114239999999999</c:v>
                </c:pt>
                <c:pt idx="2">
                  <c:v>27.108160000000002</c:v>
                </c:pt>
                <c:pt idx="3">
                  <c:v>16.78416</c:v>
                </c:pt>
                <c:pt idx="4">
                  <c:v>10.877129999999999</c:v>
                </c:pt>
                <c:pt idx="5">
                  <c:v>8.2207550000000005</c:v>
                </c:pt>
                <c:pt idx="6">
                  <c:v>5.9107240000000001</c:v>
                </c:pt>
                <c:pt idx="7">
                  <c:v>5.0205840000000004</c:v>
                </c:pt>
                <c:pt idx="8">
                  <c:v>4.9248950000000002</c:v>
                </c:pt>
                <c:pt idx="9">
                  <c:v>4.8985989999999999</c:v>
                </c:pt>
                <c:pt idx="10">
                  <c:v>2.9560439999999999</c:v>
                </c:pt>
                <c:pt idx="11">
                  <c:v>2.1870829999999999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5C12-4CBF-BBB0-B856CD71C7F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1918312239"/>
        <c:axId val="1994523775"/>
      </c:barChart>
      <c:catAx>
        <c:axId val="1918312239"/>
        <c:scaling>
          <c:orientation val="maxMin"/>
        </c:scaling>
        <c:delete val="1"/>
        <c:axPos val="l"/>
        <c:numFmt formatCode="General" sourceLinked="1"/>
        <c:majorTickMark val="none"/>
        <c:minorTickMark val="none"/>
        <c:tickLblPos val="nextTo"/>
        <c:crossAx val="1994523775"/>
        <c:crosses val="autoZero"/>
        <c:auto val="1"/>
        <c:lblAlgn val="ctr"/>
        <c:lblOffset val="100"/>
        <c:noMultiLvlLbl val="0"/>
      </c:catAx>
      <c:valAx>
        <c:axId val="1994523775"/>
        <c:scaling>
          <c:orientation val="minMax"/>
        </c:scaling>
        <c:delete val="0"/>
        <c:axPos val="t"/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191831223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Sheet1!$E$1</c:f>
              <c:strCache>
                <c:ptCount val="1"/>
                <c:pt idx="0">
                  <c:v>Series 6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Sheet1!$A$2:$A$16</c:f>
              <c:strCache>
                <c:ptCount val="15"/>
                <c:pt idx="0">
                  <c:v>Hlavní město Praha</c:v>
                </c:pt>
                <c:pt idx="1">
                  <c:v>Kraj Vysočina</c:v>
                </c:pt>
                <c:pt idx="2">
                  <c:v>Pardubický kraj</c:v>
                </c:pt>
                <c:pt idx="3">
                  <c:v>Liberecký kraj</c:v>
                </c:pt>
                <c:pt idx="4">
                  <c:v>Středočeský kraj</c:v>
                </c:pt>
                <c:pt idx="5">
                  <c:v>ČR</c:v>
                </c:pt>
                <c:pt idx="6">
                  <c:v>Královéhradecký kraj</c:v>
                </c:pt>
                <c:pt idx="7">
                  <c:v>Plzeňský kraj</c:v>
                </c:pt>
                <c:pt idx="8">
                  <c:v>Zlínský kraj</c:v>
                </c:pt>
                <c:pt idx="9">
                  <c:v>Jihočeský kraj</c:v>
                </c:pt>
                <c:pt idx="10">
                  <c:v>Jihomoravský kraj</c:v>
                </c:pt>
                <c:pt idx="11">
                  <c:v>Ústecký kraj</c:v>
                </c:pt>
                <c:pt idx="12">
                  <c:v>Moravskoslezský kraj</c:v>
                </c:pt>
                <c:pt idx="13">
                  <c:v>Olomoucký kraj</c:v>
                </c:pt>
                <c:pt idx="14">
                  <c:v>Karlovarský kraj</c:v>
                </c:pt>
              </c:strCache>
            </c:strRef>
          </c:cat>
          <c:val>
            <c:numRef>
              <c:f>Sheet1!$E$2:$E$16</c:f>
              <c:numCache>
                <c:formatCode>General</c:formatCode>
                <c:ptCount val="15"/>
                <c:pt idx="0">
                  <c:v>57.543109999999999</c:v>
                </c:pt>
                <c:pt idx="1">
                  <c:v>46.474879999999999</c:v>
                </c:pt>
                <c:pt idx="2">
                  <c:v>44.760750000000002</c:v>
                </c:pt>
                <c:pt idx="3">
                  <c:v>35.858820000000001</c:v>
                </c:pt>
                <c:pt idx="4">
                  <c:v>33.793120000000002</c:v>
                </c:pt>
                <c:pt idx="5">
                  <c:v>21.68732</c:v>
                </c:pt>
                <c:pt idx="6">
                  <c:v>16.773599999999998</c:v>
                </c:pt>
                <c:pt idx="7">
                  <c:v>16.081700000000001</c:v>
                </c:pt>
                <c:pt idx="8">
                  <c:v>12.36196</c:v>
                </c:pt>
                <c:pt idx="9">
                  <c:v>7.2469020000000004</c:v>
                </c:pt>
                <c:pt idx="10">
                  <c:v>6.1743639999999997</c:v>
                </c:pt>
                <c:pt idx="11">
                  <c:v>5.3197150000000004</c:v>
                </c:pt>
                <c:pt idx="12">
                  <c:v>3.925494</c:v>
                </c:pt>
                <c:pt idx="13">
                  <c:v>3.7136070000000001</c:v>
                </c:pt>
                <c:pt idx="14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D2B-4171-AE9D-D1549822F90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1918312239"/>
        <c:axId val="1994523775"/>
      </c:barChart>
      <c:catAx>
        <c:axId val="1918312239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1994523775"/>
        <c:crosses val="autoZero"/>
        <c:auto val="1"/>
        <c:lblAlgn val="ctr"/>
        <c:lblOffset val="100"/>
        <c:noMultiLvlLbl val="0"/>
      </c:catAx>
      <c:valAx>
        <c:axId val="1994523775"/>
        <c:scaling>
          <c:orientation val="minMax"/>
        </c:scaling>
        <c:delete val="0"/>
        <c:axPos val="t"/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191831223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2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B01_05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Sheet1!$A$2:$A$16</c:f>
              <c:strCache>
                <c:ptCount val="15"/>
                <c:pt idx="0">
                  <c:v>Hlavní město Praha</c:v>
                </c:pt>
                <c:pt idx="1">
                  <c:v>Kraj Vysočina</c:v>
                </c:pt>
                <c:pt idx="2">
                  <c:v>Pardubický kraj</c:v>
                </c:pt>
                <c:pt idx="3">
                  <c:v>Liberecký kraj</c:v>
                </c:pt>
                <c:pt idx="4">
                  <c:v>Středočeský kraj</c:v>
                </c:pt>
                <c:pt idx="5">
                  <c:v>ČR</c:v>
                </c:pt>
                <c:pt idx="6">
                  <c:v>Královéhradecký kraj</c:v>
                </c:pt>
                <c:pt idx="7">
                  <c:v>Plzeňský kraj</c:v>
                </c:pt>
                <c:pt idx="8">
                  <c:v>Zlínský kraj</c:v>
                </c:pt>
                <c:pt idx="9">
                  <c:v>Jihočeský kraj</c:v>
                </c:pt>
                <c:pt idx="10">
                  <c:v>Jihomoravský kraj</c:v>
                </c:pt>
                <c:pt idx="11">
                  <c:v>Ústecký kraj</c:v>
                </c:pt>
                <c:pt idx="12">
                  <c:v>Moravskoslezský kraj</c:v>
                </c:pt>
                <c:pt idx="13">
                  <c:v>Olomoucký kraj</c:v>
                </c:pt>
                <c:pt idx="14">
                  <c:v>Karlovarský kraj</c:v>
                </c:pt>
              </c:strCache>
            </c:str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117.0705</c:v>
                </c:pt>
                <c:pt idx="1">
                  <c:v>264.90679999999998</c:v>
                </c:pt>
                <c:pt idx="2">
                  <c:v>147.7105</c:v>
                </c:pt>
                <c:pt idx="3">
                  <c:v>122.94450000000001</c:v>
                </c:pt>
                <c:pt idx="4">
                  <c:v>122.8841</c:v>
                </c:pt>
                <c:pt idx="5">
                  <c:v>150.7159</c:v>
                </c:pt>
                <c:pt idx="6">
                  <c:v>33.547199999999997</c:v>
                </c:pt>
                <c:pt idx="7">
                  <c:v>88.44932</c:v>
                </c:pt>
                <c:pt idx="8">
                  <c:v>230.75659999999999</c:v>
                </c:pt>
                <c:pt idx="9">
                  <c:v>239.14779999999999</c:v>
                </c:pt>
                <c:pt idx="10">
                  <c:v>154.35910000000001</c:v>
                </c:pt>
                <c:pt idx="11">
                  <c:v>215.4485</c:v>
                </c:pt>
                <c:pt idx="12">
                  <c:v>151.13149999999999</c:v>
                </c:pt>
                <c:pt idx="13">
                  <c:v>159.68510000000001</c:v>
                </c:pt>
                <c:pt idx="14">
                  <c:v>53.999850000000002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C6F-4ABE-BBEB-A66F965F780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C13_06</c:v>
                </c:pt>
              </c:strCache>
            </c:strRef>
          </c:tx>
          <c:spPr>
            <a:solidFill>
              <a:srgbClr val="00B0F0"/>
            </a:solidFill>
            <a:ln>
              <a:noFill/>
            </a:ln>
            <a:effectLst/>
          </c:spPr>
          <c:invertIfNegative val="0"/>
          <c:cat>
            <c:strRef>
              <c:f>Sheet1!$A$2:$A$16</c:f>
              <c:strCache>
                <c:ptCount val="15"/>
                <c:pt idx="0">
                  <c:v>Hlavní město Praha</c:v>
                </c:pt>
                <c:pt idx="1">
                  <c:v>Kraj Vysočina</c:v>
                </c:pt>
                <c:pt idx="2">
                  <c:v>Pardubický kraj</c:v>
                </c:pt>
                <c:pt idx="3">
                  <c:v>Liberecký kraj</c:v>
                </c:pt>
                <c:pt idx="4">
                  <c:v>Středočeský kraj</c:v>
                </c:pt>
                <c:pt idx="5">
                  <c:v>ČR</c:v>
                </c:pt>
                <c:pt idx="6">
                  <c:v>Královéhradecký kraj</c:v>
                </c:pt>
                <c:pt idx="7">
                  <c:v>Plzeňský kraj</c:v>
                </c:pt>
                <c:pt idx="8">
                  <c:v>Zlínský kraj</c:v>
                </c:pt>
                <c:pt idx="9">
                  <c:v>Jihočeský kraj</c:v>
                </c:pt>
                <c:pt idx="10">
                  <c:v>Jihomoravský kraj</c:v>
                </c:pt>
                <c:pt idx="11">
                  <c:v>Ústecký kraj</c:v>
                </c:pt>
                <c:pt idx="12">
                  <c:v>Moravskoslezský kraj</c:v>
                </c:pt>
                <c:pt idx="13">
                  <c:v>Olomoucký kraj</c:v>
                </c:pt>
                <c:pt idx="14">
                  <c:v>Karlovarský kraj</c:v>
                </c:pt>
              </c:strCache>
            </c:strRef>
          </c:cat>
          <c:val>
            <c:numRef>
              <c:f>Sheet1!$C$2:$C$16</c:f>
              <c:numCache>
                <c:formatCode>General</c:formatCode>
                <c:ptCount val="15"/>
                <c:pt idx="0">
                  <c:v>23.810939999999999</c:v>
                </c:pt>
                <c:pt idx="1">
                  <c:v>4.6474880000000001</c:v>
                </c:pt>
                <c:pt idx="2">
                  <c:v>13.428229999999999</c:v>
                </c:pt>
                <c:pt idx="3">
                  <c:v>15.368069999999999</c:v>
                </c:pt>
                <c:pt idx="4">
                  <c:v>19.96866</c:v>
                </c:pt>
                <c:pt idx="5">
                  <c:v>24.75421</c:v>
                </c:pt>
                <c:pt idx="6">
                  <c:v>0</c:v>
                </c:pt>
                <c:pt idx="7">
                  <c:v>56.28593</c:v>
                </c:pt>
                <c:pt idx="8">
                  <c:v>24.72392</c:v>
                </c:pt>
                <c:pt idx="9">
                  <c:v>43.481409999999997</c:v>
                </c:pt>
                <c:pt idx="10">
                  <c:v>18.52309</c:v>
                </c:pt>
                <c:pt idx="11">
                  <c:v>26.598569999999999</c:v>
                </c:pt>
                <c:pt idx="12">
                  <c:v>33.366700000000002</c:v>
                </c:pt>
                <c:pt idx="13">
                  <c:v>37.136069999999997</c:v>
                </c:pt>
                <c:pt idx="14">
                  <c:v>23.142790000000002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C6F-4ABE-BBEB-A66F965F7806}"/>
            </c:ext>
          </c:extLst>
        </c:ser>
        <c:ser>
          <c:idx val="3"/>
          <c:order val="2"/>
          <c:tx>
            <c:strRef>
              <c:f>Sheet1!$D$1</c:f>
              <c:strCache>
                <c:ptCount val="1"/>
                <c:pt idx="0">
                  <c:v>C2_07</c:v>
                </c:pt>
              </c:strCache>
            </c:strRef>
          </c:tx>
          <c:spPr>
            <a:solidFill>
              <a:srgbClr val="305983"/>
            </a:solidFill>
            <a:ln>
              <a:noFill/>
            </a:ln>
            <a:effectLst/>
          </c:spPr>
          <c:invertIfNegative val="0"/>
          <c:cat>
            <c:strRef>
              <c:f>Sheet1!$A$2:$A$16</c:f>
              <c:strCache>
                <c:ptCount val="15"/>
                <c:pt idx="0">
                  <c:v>Hlavní město Praha</c:v>
                </c:pt>
                <c:pt idx="1">
                  <c:v>Kraj Vysočina</c:v>
                </c:pt>
                <c:pt idx="2">
                  <c:v>Pardubický kraj</c:v>
                </c:pt>
                <c:pt idx="3">
                  <c:v>Liberecký kraj</c:v>
                </c:pt>
                <c:pt idx="4">
                  <c:v>Středočeský kraj</c:v>
                </c:pt>
                <c:pt idx="5">
                  <c:v>ČR</c:v>
                </c:pt>
                <c:pt idx="6">
                  <c:v>Královéhradecký kraj</c:v>
                </c:pt>
                <c:pt idx="7">
                  <c:v>Plzeňský kraj</c:v>
                </c:pt>
                <c:pt idx="8">
                  <c:v>Zlínský kraj</c:v>
                </c:pt>
                <c:pt idx="9">
                  <c:v>Jihočeský kraj</c:v>
                </c:pt>
                <c:pt idx="10">
                  <c:v>Jihomoravský kraj</c:v>
                </c:pt>
                <c:pt idx="11">
                  <c:v>Ústecký kraj</c:v>
                </c:pt>
                <c:pt idx="12">
                  <c:v>Moravskoslezský kraj</c:v>
                </c:pt>
                <c:pt idx="13">
                  <c:v>Olomoucký kraj</c:v>
                </c:pt>
                <c:pt idx="14">
                  <c:v>Karlovarský kraj</c:v>
                </c:pt>
              </c:strCache>
            </c:strRef>
          </c:cat>
          <c:val>
            <c:numRef>
              <c:f>Sheet1!$D$2:$D$16</c:f>
              <c:numCache>
                <c:formatCode>General</c:formatCode>
                <c:ptCount val="15"/>
                <c:pt idx="0">
                  <c:v>25.795190000000002</c:v>
                </c:pt>
                <c:pt idx="1">
                  <c:v>4.6474880000000001</c:v>
                </c:pt>
                <c:pt idx="2">
                  <c:v>8.9521510000000006</c:v>
                </c:pt>
                <c:pt idx="3">
                  <c:v>20.490749999999998</c:v>
                </c:pt>
                <c:pt idx="4">
                  <c:v>23.040769999999998</c:v>
                </c:pt>
                <c:pt idx="5">
                  <c:v>15.55353</c:v>
                </c:pt>
                <c:pt idx="6">
                  <c:v>0</c:v>
                </c:pt>
                <c:pt idx="7">
                  <c:v>48.245089999999998</c:v>
                </c:pt>
                <c:pt idx="8">
                  <c:v>32.965220000000002</c:v>
                </c:pt>
                <c:pt idx="9">
                  <c:v>7.2469020000000004</c:v>
                </c:pt>
                <c:pt idx="10">
                  <c:v>6.1743639999999997</c:v>
                </c:pt>
                <c:pt idx="11">
                  <c:v>0</c:v>
                </c:pt>
                <c:pt idx="12">
                  <c:v>17.664719999999999</c:v>
                </c:pt>
                <c:pt idx="13">
                  <c:v>0</c:v>
                </c:pt>
                <c:pt idx="14">
                  <c:v>15.42853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C6F-4ABE-BBEB-A66F965F7806}"/>
            </c:ext>
          </c:extLst>
        </c:ser>
        <c:ser>
          <c:idx val="2"/>
          <c:order val="3"/>
          <c:tx>
            <c:strRef>
              <c:f>Sheet1!$E$1</c:f>
              <c:strCache>
                <c:ptCount val="1"/>
                <c:pt idx="0">
                  <c:v>D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Sheet1!$A$2:$A$16</c:f>
              <c:strCache>
                <c:ptCount val="15"/>
                <c:pt idx="0">
                  <c:v>Hlavní město Praha</c:v>
                </c:pt>
                <c:pt idx="1">
                  <c:v>Kraj Vysočina</c:v>
                </c:pt>
                <c:pt idx="2">
                  <c:v>Pardubický kraj</c:v>
                </c:pt>
                <c:pt idx="3">
                  <c:v>Liberecký kraj</c:v>
                </c:pt>
                <c:pt idx="4">
                  <c:v>Středočeský kraj</c:v>
                </c:pt>
                <c:pt idx="5">
                  <c:v>ČR</c:v>
                </c:pt>
                <c:pt idx="6">
                  <c:v>Královéhradecký kraj</c:v>
                </c:pt>
                <c:pt idx="7">
                  <c:v>Plzeňský kraj</c:v>
                </c:pt>
                <c:pt idx="8">
                  <c:v>Zlínský kraj</c:v>
                </c:pt>
                <c:pt idx="9">
                  <c:v>Jihočeský kraj</c:v>
                </c:pt>
                <c:pt idx="10">
                  <c:v>Jihomoravský kraj</c:v>
                </c:pt>
                <c:pt idx="11">
                  <c:v>Ústecký kraj</c:v>
                </c:pt>
                <c:pt idx="12">
                  <c:v>Moravskoslezský kraj</c:v>
                </c:pt>
                <c:pt idx="13">
                  <c:v>Olomoucký kraj</c:v>
                </c:pt>
                <c:pt idx="14">
                  <c:v>Karlovarský kraj</c:v>
                </c:pt>
              </c:strCache>
            </c:strRef>
          </c:cat>
          <c:val>
            <c:numRef>
              <c:f>Sheet1!$E$2:$E$16</c:f>
              <c:numCache>
                <c:formatCode>General</c:formatCode>
                <c:ptCount val="15"/>
                <c:pt idx="0">
                  <c:v>57.543109999999999</c:v>
                </c:pt>
                <c:pt idx="1">
                  <c:v>46.474879999999999</c:v>
                </c:pt>
                <c:pt idx="2">
                  <c:v>44.760750000000002</c:v>
                </c:pt>
                <c:pt idx="3">
                  <c:v>35.858820000000001</c:v>
                </c:pt>
                <c:pt idx="4">
                  <c:v>33.793120000000002</c:v>
                </c:pt>
                <c:pt idx="5">
                  <c:v>21.68732</c:v>
                </c:pt>
                <c:pt idx="6">
                  <c:v>16.773599999999998</c:v>
                </c:pt>
                <c:pt idx="7">
                  <c:v>16.081700000000001</c:v>
                </c:pt>
                <c:pt idx="8">
                  <c:v>12.36196</c:v>
                </c:pt>
                <c:pt idx="9">
                  <c:v>7.2469020000000004</c:v>
                </c:pt>
                <c:pt idx="10">
                  <c:v>6.1743639999999997</c:v>
                </c:pt>
                <c:pt idx="11">
                  <c:v>5.3197150000000004</c:v>
                </c:pt>
                <c:pt idx="12">
                  <c:v>3.925494</c:v>
                </c:pt>
                <c:pt idx="13">
                  <c:v>3.7136070000000001</c:v>
                </c:pt>
                <c:pt idx="14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0C6F-4ABE-BBEB-A66F965F780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1918312239"/>
        <c:axId val="1994523775"/>
      </c:barChart>
      <c:catAx>
        <c:axId val="1918312239"/>
        <c:scaling>
          <c:orientation val="maxMin"/>
        </c:scaling>
        <c:delete val="1"/>
        <c:axPos val="l"/>
        <c:numFmt formatCode="General" sourceLinked="1"/>
        <c:majorTickMark val="none"/>
        <c:minorTickMark val="none"/>
        <c:tickLblPos val="nextTo"/>
        <c:crossAx val="1994523775"/>
        <c:crosses val="autoZero"/>
        <c:auto val="1"/>
        <c:lblAlgn val="ctr"/>
        <c:lblOffset val="100"/>
        <c:noMultiLvlLbl val="0"/>
      </c:catAx>
      <c:valAx>
        <c:axId val="1994523775"/>
        <c:scaling>
          <c:orientation val="minMax"/>
        </c:scaling>
        <c:delete val="0"/>
        <c:axPos val="t"/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191831223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2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B01_05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Sheet1!$A$2:$A$16</c:f>
              <c:strCache>
                <c:ptCount val="15"/>
                <c:pt idx="0">
                  <c:v>Hlavní město Praha</c:v>
                </c:pt>
                <c:pt idx="1">
                  <c:v>Plzeňský kraj</c:v>
                </c:pt>
                <c:pt idx="2">
                  <c:v>Středočeský kraj</c:v>
                </c:pt>
                <c:pt idx="3">
                  <c:v>ČR</c:v>
                </c:pt>
                <c:pt idx="4">
                  <c:v>Kraj Vysočina</c:v>
                </c:pt>
                <c:pt idx="5">
                  <c:v>Pardubický kraj</c:v>
                </c:pt>
                <c:pt idx="6">
                  <c:v>Liberecký kraj</c:v>
                </c:pt>
                <c:pt idx="7">
                  <c:v>Jihomoravský kraj</c:v>
                </c:pt>
                <c:pt idx="8">
                  <c:v>Karlovarský kraj</c:v>
                </c:pt>
                <c:pt idx="9">
                  <c:v>Královéhradecký kraj</c:v>
                </c:pt>
                <c:pt idx="10">
                  <c:v>Zlínský kraj</c:v>
                </c:pt>
                <c:pt idx="11">
                  <c:v>Ústecký kraj</c:v>
                </c:pt>
                <c:pt idx="12">
                  <c:v>Moravskoslezský kraj</c:v>
                </c:pt>
                <c:pt idx="13">
                  <c:v>Olomoucký kraj</c:v>
                </c:pt>
                <c:pt idx="14">
                  <c:v>Jihočeský kraj</c:v>
                </c:pt>
              </c:strCache>
            </c:str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94.550039999999996</c:v>
                </c:pt>
                <c:pt idx="1">
                  <c:v>110.90219999999999</c:v>
                </c:pt>
                <c:pt idx="2">
                  <c:v>123.9819</c:v>
                </c:pt>
                <c:pt idx="3">
                  <c:v>146.14660000000001</c:v>
                </c:pt>
                <c:pt idx="4">
                  <c:v>211.60659999999999</c:v>
                </c:pt>
                <c:pt idx="5">
                  <c:v>160.8134</c:v>
                </c:pt>
                <c:pt idx="6">
                  <c:v>108.1536</c:v>
                </c:pt>
                <c:pt idx="7">
                  <c:v>199.85550000000001</c:v>
                </c:pt>
                <c:pt idx="8">
                  <c:v>73.300349999999995</c:v>
                </c:pt>
                <c:pt idx="9">
                  <c:v>49.394910000000003</c:v>
                </c:pt>
                <c:pt idx="10">
                  <c:v>214.0513</c:v>
                </c:pt>
                <c:pt idx="11">
                  <c:v>203.37100000000001</c:v>
                </c:pt>
                <c:pt idx="12">
                  <c:v>146.7037</c:v>
                </c:pt>
                <c:pt idx="13">
                  <c:v>151.2859</c:v>
                </c:pt>
                <c:pt idx="14">
                  <c:v>155.76320000000001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C6F-4ABE-BBEB-A66F965F780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C13_06</c:v>
                </c:pt>
              </c:strCache>
            </c:strRef>
          </c:tx>
          <c:spPr>
            <a:solidFill>
              <a:srgbClr val="00B0F0"/>
            </a:solidFill>
            <a:ln>
              <a:noFill/>
            </a:ln>
            <a:effectLst/>
          </c:spPr>
          <c:invertIfNegative val="0"/>
          <c:cat>
            <c:strRef>
              <c:f>Sheet1!$A$2:$A$16</c:f>
              <c:strCache>
                <c:ptCount val="15"/>
                <c:pt idx="0">
                  <c:v>Hlavní město Praha</c:v>
                </c:pt>
                <c:pt idx="1">
                  <c:v>Plzeňský kraj</c:v>
                </c:pt>
                <c:pt idx="2">
                  <c:v>Středočeský kraj</c:v>
                </c:pt>
                <c:pt idx="3">
                  <c:v>ČR</c:v>
                </c:pt>
                <c:pt idx="4">
                  <c:v>Kraj Vysočina</c:v>
                </c:pt>
                <c:pt idx="5">
                  <c:v>Pardubický kraj</c:v>
                </c:pt>
                <c:pt idx="6">
                  <c:v>Liberecký kraj</c:v>
                </c:pt>
                <c:pt idx="7">
                  <c:v>Jihomoravský kraj</c:v>
                </c:pt>
                <c:pt idx="8">
                  <c:v>Karlovarský kraj</c:v>
                </c:pt>
                <c:pt idx="9">
                  <c:v>Královéhradecký kraj</c:v>
                </c:pt>
                <c:pt idx="10">
                  <c:v>Zlínský kraj</c:v>
                </c:pt>
                <c:pt idx="11">
                  <c:v>Ústecký kraj</c:v>
                </c:pt>
                <c:pt idx="12">
                  <c:v>Moravskoslezský kraj</c:v>
                </c:pt>
                <c:pt idx="13">
                  <c:v>Olomoucký kraj</c:v>
                </c:pt>
                <c:pt idx="14">
                  <c:v>Jihočeský kraj</c:v>
                </c:pt>
              </c:strCache>
            </c:strRef>
          </c:cat>
          <c:val>
            <c:numRef>
              <c:f>Sheet1!$C$2:$C$16</c:f>
              <c:numCache>
                <c:formatCode>General</c:formatCode>
                <c:ptCount val="15"/>
                <c:pt idx="0">
                  <c:v>33.941040000000001</c:v>
                </c:pt>
                <c:pt idx="1">
                  <c:v>86.793000000000006</c:v>
                </c:pt>
                <c:pt idx="2">
                  <c:v>26.703800000000001</c:v>
                </c:pt>
                <c:pt idx="3">
                  <c:v>39.83466</c:v>
                </c:pt>
                <c:pt idx="4">
                  <c:v>31.74099</c:v>
                </c:pt>
                <c:pt idx="5">
                  <c:v>20.750119999999999</c:v>
                </c:pt>
                <c:pt idx="6">
                  <c:v>144.20480000000001</c:v>
                </c:pt>
                <c:pt idx="7">
                  <c:v>45.750059999999998</c:v>
                </c:pt>
                <c:pt idx="8">
                  <c:v>9.1625440000000005</c:v>
                </c:pt>
                <c:pt idx="9">
                  <c:v>14.81847</c:v>
                </c:pt>
                <c:pt idx="10">
                  <c:v>28.54017</c:v>
                </c:pt>
                <c:pt idx="11">
                  <c:v>15.4069</c:v>
                </c:pt>
                <c:pt idx="12">
                  <c:v>45.139589999999998</c:v>
                </c:pt>
                <c:pt idx="13">
                  <c:v>8.6449099999999994</c:v>
                </c:pt>
                <c:pt idx="14">
                  <c:v>75.776709999999994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C6F-4ABE-BBEB-A66F965F7806}"/>
            </c:ext>
          </c:extLst>
        </c:ser>
        <c:ser>
          <c:idx val="3"/>
          <c:order val="2"/>
          <c:tx>
            <c:strRef>
              <c:f>Sheet1!$D$1</c:f>
              <c:strCache>
                <c:ptCount val="1"/>
                <c:pt idx="0">
                  <c:v>C2_07</c:v>
                </c:pt>
              </c:strCache>
            </c:strRef>
          </c:tx>
          <c:spPr>
            <a:solidFill>
              <a:srgbClr val="305983"/>
            </a:solidFill>
            <a:ln>
              <a:noFill/>
            </a:ln>
            <a:effectLst/>
          </c:spPr>
          <c:invertIfNegative val="0"/>
          <c:cat>
            <c:strRef>
              <c:f>Sheet1!$A$2:$A$16</c:f>
              <c:strCache>
                <c:ptCount val="15"/>
                <c:pt idx="0">
                  <c:v>Hlavní město Praha</c:v>
                </c:pt>
                <c:pt idx="1">
                  <c:v>Plzeňský kraj</c:v>
                </c:pt>
                <c:pt idx="2">
                  <c:v>Středočeský kraj</c:v>
                </c:pt>
                <c:pt idx="3">
                  <c:v>ČR</c:v>
                </c:pt>
                <c:pt idx="4">
                  <c:v>Kraj Vysočina</c:v>
                </c:pt>
                <c:pt idx="5">
                  <c:v>Pardubický kraj</c:v>
                </c:pt>
                <c:pt idx="6">
                  <c:v>Liberecký kraj</c:v>
                </c:pt>
                <c:pt idx="7">
                  <c:v>Jihomoravský kraj</c:v>
                </c:pt>
                <c:pt idx="8">
                  <c:v>Karlovarský kraj</c:v>
                </c:pt>
                <c:pt idx="9">
                  <c:v>Královéhradecký kraj</c:v>
                </c:pt>
                <c:pt idx="10">
                  <c:v>Zlínský kraj</c:v>
                </c:pt>
                <c:pt idx="11">
                  <c:v>Ústecký kraj</c:v>
                </c:pt>
                <c:pt idx="12">
                  <c:v>Moravskoslezský kraj</c:v>
                </c:pt>
                <c:pt idx="13">
                  <c:v>Olomoucký kraj</c:v>
                </c:pt>
                <c:pt idx="14">
                  <c:v>Jihočeský kraj</c:v>
                </c:pt>
              </c:strCache>
            </c:strRef>
          </c:cat>
          <c:val>
            <c:numRef>
              <c:f>Sheet1!$D$2:$D$16</c:f>
              <c:numCache>
                <c:formatCode>General</c:formatCode>
                <c:ptCount val="15"/>
                <c:pt idx="0">
                  <c:v>104.2475</c:v>
                </c:pt>
                <c:pt idx="1">
                  <c:v>57.862000000000002</c:v>
                </c:pt>
                <c:pt idx="2">
                  <c:v>34.333449999999999</c:v>
                </c:pt>
                <c:pt idx="3">
                  <c:v>28.453330000000001</c:v>
                </c:pt>
                <c:pt idx="4">
                  <c:v>5.2901660000000001</c:v>
                </c:pt>
                <c:pt idx="5">
                  <c:v>20.750119999999999</c:v>
                </c:pt>
                <c:pt idx="6">
                  <c:v>72.10239</c:v>
                </c:pt>
                <c:pt idx="7">
                  <c:v>14.44739</c:v>
                </c:pt>
                <c:pt idx="8">
                  <c:v>0</c:v>
                </c:pt>
                <c:pt idx="9">
                  <c:v>4.9394910000000003</c:v>
                </c:pt>
                <c:pt idx="10">
                  <c:v>14.27009</c:v>
                </c:pt>
                <c:pt idx="11">
                  <c:v>12.325519999999999</c:v>
                </c:pt>
                <c:pt idx="12">
                  <c:v>9.0279190000000007</c:v>
                </c:pt>
                <c:pt idx="13">
                  <c:v>4.3224549999999997</c:v>
                </c:pt>
                <c:pt idx="14">
                  <c:v>4.2098170000000001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C6F-4ABE-BBEB-A66F965F7806}"/>
            </c:ext>
          </c:extLst>
        </c:ser>
        <c:ser>
          <c:idx val="2"/>
          <c:order val="3"/>
          <c:tx>
            <c:strRef>
              <c:f>Sheet1!$E$1</c:f>
              <c:strCache>
                <c:ptCount val="1"/>
                <c:pt idx="0">
                  <c:v>D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Sheet1!$A$2:$A$16</c:f>
              <c:strCache>
                <c:ptCount val="15"/>
                <c:pt idx="0">
                  <c:v>Hlavní město Praha</c:v>
                </c:pt>
                <c:pt idx="1">
                  <c:v>Plzeňský kraj</c:v>
                </c:pt>
                <c:pt idx="2">
                  <c:v>Středočeský kraj</c:v>
                </c:pt>
                <c:pt idx="3">
                  <c:v>ČR</c:v>
                </c:pt>
                <c:pt idx="4">
                  <c:v>Kraj Vysočina</c:v>
                </c:pt>
                <c:pt idx="5">
                  <c:v>Pardubický kraj</c:v>
                </c:pt>
                <c:pt idx="6">
                  <c:v>Liberecký kraj</c:v>
                </c:pt>
                <c:pt idx="7">
                  <c:v>Jihomoravský kraj</c:v>
                </c:pt>
                <c:pt idx="8">
                  <c:v>Karlovarský kraj</c:v>
                </c:pt>
                <c:pt idx="9">
                  <c:v>Královéhradecký kraj</c:v>
                </c:pt>
                <c:pt idx="10">
                  <c:v>Zlínský kraj</c:v>
                </c:pt>
                <c:pt idx="11">
                  <c:v>Ústecký kraj</c:v>
                </c:pt>
                <c:pt idx="12">
                  <c:v>Moravskoslezský kraj</c:v>
                </c:pt>
                <c:pt idx="13">
                  <c:v>Olomoucký kraj</c:v>
                </c:pt>
                <c:pt idx="14">
                  <c:v>Jihočeský kraj</c:v>
                </c:pt>
              </c:strCache>
            </c:strRef>
          </c:cat>
          <c:val>
            <c:numRef>
              <c:f>Sheet1!$E$2:$E$16</c:f>
              <c:numCache>
                <c:formatCode>General</c:formatCode>
                <c:ptCount val="15"/>
                <c:pt idx="0">
                  <c:v>215.768</c:v>
                </c:pt>
                <c:pt idx="1">
                  <c:v>202.517</c:v>
                </c:pt>
                <c:pt idx="2">
                  <c:v>85.833640000000003</c:v>
                </c:pt>
                <c:pt idx="3">
                  <c:v>57.682659999999998</c:v>
                </c:pt>
                <c:pt idx="4">
                  <c:v>42.32132</c:v>
                </c:pt>
                <c:pt idx="5">
                  <c:v>41.500230000000002</c:v>
                </c:pt>
                <c:pt idx="6">
                  <c:v>30.042660000000001</c:v>
                </c:pt>
                <c:pt idx="7">
                  <c:v>21.67108</c:v>
                </c:pt>
                <c:pt idx="8">
                  <c:v>18.325089999999999</c:v>
                </c:pt>
                <c:pt idx="9">
                  <c:v>9.8789820000000006</c:v>
                </c:pt>
                <c:pt idx="10">
                  <c:v>9.5133899999999993</c:v>
                </c:pt>
                <c:pt idx="11">
                  <c:v>9.2441379999999995</c:v>
                </c:pt>
                <c:pt idx="12">
                  <c:v>9.0279190000000007</c:v>
                </c:pt>
                <c:pt idx="13">
                  <c:v>8.6449099999999994</c:v>
                </c:pt>
                <c:pt idx="14">
                  <c:v>8.4196349999999995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0C6F-4ABE-BBEB-A66F965F780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1918312239"/>
        <c:axId val="1994523775"/>
      </c:barChart>
      <c:catAx>
        <c:axId val="1918312239"/>
        <c:scaling>
          <c:orientation val="maxMin"/>
        </c:scaling>
        <c:delete val="1"/>
        <c:axPos val="l"/>
        <c:numFmt formatCode="General" sourceLinked="1"/>
        <c:majorTickMark val="none"/>
        <c:minorTickMark val="none"/>
        <c:tickLblPos val="nextTo"/>
        <c:crossAx val="1994523775"/>
        <c:crosses val="autoZero"/>
        <c:auto val="1"/>
        <c:lblAlgn val="ctr"/>
        <c:lblOffset val="100"/>
        <c:noMultiLvlLbl val="0"/>
      </c:catAx>
      <c:valAx>
        <c:axId val="1994523775"/>
        <c:scaling>
          <c:orientation val="minMax"/>
        </c:scaling>
        <c:delete val="0"/>
        <c:axPos val="t"/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191831223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2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Sheet1!$E$1</c:f>
              <c:strCache>
                <c:ptCount val="1"/>
                <c:pt idx="0">
                  <c:v>Series 6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Sheet1!$A$2:$A$16</c:f>
              <c:strCache>
                <c:ptCount val="15"/>
                <c:pt idx="0">
                  <c:v>Hlavní město Praha</c:v>
                </c:pt>
                <c:pt idx="1">
                  <c:v>Plzeňský kraj</c:v>
                </c:pt>
                <c:pt idx="2">
                  <c:v>Středočeský kraj</c:v>
                </c:pt>
                <c:pt idx="3">
                  <c:v>ČR</c:v>
                </c:pt>
                <c:pt idx="4">
                  <c:v>Kraj Vysočina</c:v>
                </c:pt>
                <c:pt idx="5">
                  <c:v>Pardubický kraj</c:v>
                </c:pt>
                <c:pt idx="6">
                  <c:v>Liberecký kraj</c:v>
                </c:pt>
                <c:pt idx="7">
                  <c:v>Jihomoravský kraj</c:v>
                </c:pt>
                <c:pt idx="8">
                  <c:v>Karlovarský kraj</c:v>
                </c:pt>
                <c:pt idx="9">
                  <c:v>Královéhradecký kraj</c:v>
                </c:pt>
                <c:pt idx="10">
                  <c:v>Zlínský kraj</c:v>
                </c:pt>
                <c:pt idx="11">
                  <c:v>Ústecký kraj</c:v>
                </c:pt>
                <c:pt idx="12">
                  <c:v>Moravskoslezský kraj</c:v>
                </c:pt>
                <c:pt idx="13">
                  <c:v>Olomoucký kraj</c:v>
                </c:pt>
                <c:pt idx="14">
                  <c:v>Jihočeský kraj</c:v>
                </c:pt>
              </c:strCache>
            </c:strRef>
          </c:cat>
          <c:val>
            <c:numRef>
              <c:f>Sheet1!$E$2:$E$16</c:f>
              <c:numCache>
                <c:formatCode>General</c:formatCode>
                <c:ptCount val="15"/>
                <c:pt idx="0">
                  <c:v>215.768</c:v>
                </c:pt>
                <c:pt idx="1">
                  <c:v>202.517</c:v>
                </c:pt>
                <c:pt idx="2">
                  <c:v>85.833640000000003</c:v>
                </c:pt>
                <c:pt idx="3">
                  <c:v>57.682659999999998</c:v>
                </c:pt>
                <c:pt idx="4">
                  <c:v>42.32132</c:v>
                </c:pt>
                <c:pt idx="5">
                  <c:v>41.500230000000002</c:v>
                </c:pt>
                <c:pt idx="6">
                  <c:v>30.042660000000001</c:v>
                </c:pt>
                <c:pt idx="7">
                  <c:v>21.67108</c:v>
                </c:pt>
                <c:pt idx="8">
                  <c:v>18.325089999999999</c:v>
                </c:pt>
                <c:pt idx="9">
                  <c:v>9.8789820000000006</c:v>
                </c:pt>
                <c:pt idx="10">
                  <c:v>9.5133899999999993</c:v>
                </c:pt>
                <c:pt idx="11">
                  <c:v>9.2441379999999995</c:v>
                </c:pt>
                <c:pt idx="12">
                  <c:v>9.0279190000000007</c:v>
                </c:pt>
                <c:pt idx="13">
                  <c:v>8.6449099999999994</c:v>
                </c:pt>
                <c:pt idx="14">
                  <c:v>8.4196349999999995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D2B-4171-AE9D-D1549822F90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1918312239"/>
        <c:axId val="1994523775"/>
      </c:barChart>
      <c:catAx>
        <c:axId val="1918312239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1994523775"/>
        <c:crosses val="autoZero"/>
        <c:auto val="1"/>
        <c:lblAlgn val="ctr"/>
        <c:lblOffset val="100"/>
        <c:noMultiLvlLbl val="0"/>
      </c:catAx>
      <c:valAx>
        <c:axId val="1994523775"/>
        <c:scaling>
          <c:orientation val="minMax"/>
        </c:scaling>
        <c:delete val="0"/>
        <c:axPos val="t"/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191831223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2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B01_05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Sheet1!$A$2:$A$16</c:f>
              <c:strCache>
                <c:ptCount val="15"/>
                <c:pt idx="0">
                  <c:v>Plzeňský kraj</c:v>
                </c:pt>
                <c:pt idx="1">
                  <c:v>Hlavní město Praha</c:v>
                </c:pt>
                <c:pt idx="2">
                  <c:v>Středočeský kraj</c:v>
                </c:pt>
                <c:pt idx="3">
                  <c:v>ČR</c:v>
                </c:pt>
                <c:pt idx="4">
                  <c:v>Kraj Vysočina</c:v>
                </c:pt>
                <c:pt idx="5">
                  <c:v>Moravskoslezský kraj</c:v>
                </c:pt>
                <c:pt idx="6">
                  <c:v>Královéhradecký kraj</c:v>
                </c:pt>
                <c:pt idx="7">
                  <c:v>Ústecký kraj</c:v>
                </c:pt>
                <c:pt idx="8">
                  <c:v>Liberecký kraj</c:v>
                </c:pt>
                <c:pt idx="9">
                  <c:v>Zlínský kraj</c:v>
                </c:pt>
                <c:pt idx="10">
                  <c:v>Pardubický kraj</c:v>
                </c:pt>
                <c:pt idx="11">
                  <c:v>Karlovarský kraj</c:v>
                </c:pt>
                <c:pt idx="12">
                  <c:v>Olomoucký kraj</c:v>
                </c:pt>
                <c:pt idx="13">
                  <c:v>Jihomoravský kraj</c:v>
                </c:pt>
                <c:pt idx="14">
                  <c:v>Jihočeský kraj</c:v>
                </c:pt>
              </c:strCache>
            </c:str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123.0933</c:v>
                </c:pt>
                <c:pt idx="1">
                  <c:v>120.4766</c:v>
                </c:pt>
                <c:pt idx="2">
                  <c:v>135.77780000000001</c:v>
                </c:pt>
                <c:pt idx="3">
                  <c:v>150.25</c:v>
                </c:pt>
                <c:pt idx="4">
                  <c:v>211.97280000000001</c:v>
                </c:pt>
                <c:pt idx="5">
                  <c:v>171.50489999999999</c:v>
                </c:pt>
                <c:pt idx="6">
                  <c:v>77.297399999999996</c:v>
                </c:pt>
                <c:pt idx="7">
                  <c:v>170.94220000000001</c:v>
                </c:pt>
                <c:pt idx="8">
                  <c:v>125.90900000000001</c:v>
                </c:pt>
                <c:pt idx="9">
                  <c:v>231.77869999999999</c:v>
                </c:pt>
                <c:pt idx="10">
                  <c:v>116.06310000000001</c:v>
                </c:pt>
                <c:pt idx="11">
                  <c:v>49.888579999999997</c:v>
                </c:pt>
                <c:pt idx="12">
                  <c:v>159.38839999999999</c:v>
                </c:pt>
                <c:pt idx="13">
                  <c:v>157.21979999999999</c:v>
                </c:pt>
                <c:pt idx="14">
                  <c:v>205.25200000000001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C6F-4ABE-BBEB-A66F965F780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C13_06</c:v>
                </c:pt>
              </c:strCache>
            </c:strRef>
          </c:tx>
          <c:spPr>
            <a:solidFill>
              <a:srgbClr val="00B0F0"/>
            </a:solidFill>
            <a:ln>
              <a:noFill/>
            </a:ln>
            <a:effectLst/>
          </c:spPr>
          <c:invertIfNegative val="0"/>
          <c:cat>
            <c:strRef>
              <c:f>Sheet1!$A$2:$A$16</c:f>
              <c:strCache>
                <c:ptCount val="15"/>
                <c:pt idx="0">
                  <c:v>Plzeňský kraj</c:v>
                </c:pt>
                <c:pt idx="1">
                  <c:v>Hlavní město Praha</c:v>
                </c:pt>
                <c:pt idx="2">
                  <c:v>Středočeský kraj</c:v>
                </c:pt>
                <c:pt idx="3">
                  <c:v>ČR</c:v>
                </c:pt>
                <c:pt idx="4">
                  <c:v>Kraj Vysočina</c:v>
                </c:pt>
                <c:pt idx="5">
                  <c:v>Moravskoslezský kraj</c:v>
                </c:pt>
                <c:pt idx="6">
                  <c:v>Královéhradecký kraj</c:v>
                </c:pt>
                <c:pt idx="7">
                  <c:v>Ústecký kraj</c:v>
                </c:pt>
                <c:pt idx="8">
                  <c:v>Liberecký kraj</c:v>
                </c:pt>
                <c:pt idx="9">
                  <c:v>Zlínský kraj</c:v>
                </c:pt>
                <c:pt idx="10">
                  <c:v>Pardubický kraj</c:v>
                </c:pt>
                <c:pt idx="11">
                  <c:v>Karlovarský kraj</c:v>
                </c:pt>
                <c:pt idx="12">
                  <c:v>Olomoucký kraj</c:v>
                </c:pt>
                <c:pt idx="13">
                  <c:v>Jihomoravský kraj</c:v>
                </c:pt>
                <c:pt idx="14">
                  <c:v>Jihočeský kraj</c:v>
                </c:pt>
              </c:strCache>
            </c:strRef>
          </c:cat>
          <c:val>
            <c:numRef>
              <c:f>Sheet1!$C$2:$C$16</c:f>
              <c:numCache>
                <c:formatCode>General</c:formatCode>
                <c:ptCount val="15"/>
                <c:pt idx="0">
                  <c:v>19.961079999999999</c:v>
                </c:pt>
                <c:pt idx="1">
                  <c:v>33.26041</c:v>
                </c:pt>
                <c:pt idx="2">
                  <c:v>14.83911</c:v>
                </c:pt>
                <c:pt idx="3">
                  <c:v>16.562999999999999</c:v>
                </c:pt>
                <c:pt idx="4">
                  <c:v>12.791460000000001</c:v>
                </c:pt>
                <c:pt idx="5">
                  <c:v>14.22621</c:v>
                </c:pt>
                <c:pt idx="6">
                  <c:v>1.756759</c:v>
                </c:pt>
                <c:pt idx="7">
                  <c:v>5.8143589999999996</c:v>
                </c:pt>
                <c:pt idx="8">
                  <c:v>21.708459999999999</c:v>
                </c:pt>
                <c:pt idx="9">
                  <c:v>8.3373629999999999</c:v>
                </c:pt>
                <c:pt idx="10">
                  <c:v>17.855869999999999</c:v>
                </c:pt>
                <c:pt idx="11">
                  <c:v>6.6518110000000004</c:v>
                </c:pt>
                <c:pt idx="12">
                  <c:v>21.664449999999999</c:v>
                </c:pt>
                <c:pt idx="13">
                  <c:v>10.70082</c:v>
                </c:pt>
                <c:pt idx="14">
                  <c:v>30.18412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C6F-4ABE-BBEB-A66F965F7806}"/>
            </c:ext>
          </c:extLst>
        </c:ser>
        <c:ser>
          <c:idx val="3"/>
          <c:order val="2"/>
          <c:tx>
            <c:strRef>
              <c:f>Sheet1!$D$1</c:f>
              <c:strCache>
                <c:ptCount val="1"/>
                <c:pt idx="0">
                  <c:v>C2_07</c:v>
                </c:pt>
              </c:strCache>
            </c:strRef>
          </c:tx>
          <c:spPr>
            <a:solidFill>
              <a:srgbClr val="305983"/>
            </a:solidFill>
            <a:ln>
              <a:noFill/>
            </a:ln>
            <a:effectLst/>
          </c:spPr>
          <c:invertIfNegative val="0"/>
          <c:cat>
            <c:strRef>
              <c:f>Sheet1!$A$2:$A$16</c:f>
              <c:strCache>
                <c:ptCount val="15"/>
                <c:pt idx="0">
                  <c:v>Plzeňský kraj</c:v>
                </c:pt>
                <c:pt idx="1">
                  <c:v>Hlavní město Praha</c:v>
                </c:pt>
                <c:pt idx="2">
                  <c:v>Středočeský kraj</c:v>
                </c:pt>
                <c:pt idx="3">
                  <c:v>ČR</c:v>
                </c:pt>
                <c:pt idx="4">
                  <c:v>Kraj Vysočina</c:v>
                </c:pt>
                <c:pt idx="5">
                  <c:v>Moravskoslezský kraj</c:v>
                </c:pt>
                <c:pt idx="6">
                  <c:v>Královéhradecký kraj</c:v>
                </c:pt>
                <c:pt idx="7">
                  <c:v>Ústecký kraj</c:v>
                </c:pt>
                <c:pt idx="8">
                  <c:v>Liberecký kraj</c:v>
                </c:pt>
                <c:pt idx="9">
                  <c:v>Zlínský kraj</c:v>
                </c:pt>
                <c:pt idx="10">
                  <c:v>Pardubický kraj</c:v>
                </c:pt>
                <c:pt idx="11">
                  <c:v>Karlovarský kraj</c:v>
                </c:pt>
                <c:pt idx="12">
                  <c:v>Olomoucký kraj</c:v>
                </c:pt>
                <c:pt idx="13">
                  <c:v>Jihomoravský kraj</c:v>
                </c:pt>
                <c:pt idx="14">
                  <c:v>Jihočeský kraj</c:v>
                </c:pt>
              </c:strCache>
            </c:strRef>
          </c:cat>
          <c:val>
            <c:numRef>
              <c:f>Sheet1!$D$2:$D$16</c:f>
              <c:numCache>
                <c:formatCode>General</c:formatCode>
                <c:ptCount val="15"/>
                <c:pt idx="0">
                  <c:v>39.922150000000002</c:v>
                </c:pt>
                <c:pt idx="1">
                  <c:v>90.172659999999993</c:v>
                </c:pt>
                <c:pt idx="2">
                  <c:v>18.54888</c:v>
                </c:pt>
                <c:pt idx="3">
                  <c:v>23.570419999999999</c:v>
                </c:pt>
                <c:pt idx="4">
                  <c:v>14.61881</c:v>
                </c:pt>
                <c:pt idx="5">
                  <c:v>20.548970000000001</c:v>
                </c:pt>
                <c:pt idx="6">
                  <c:v>5.2702770000000001</c:v>
                </c:pt>
                <c:pt idx="7">
                  <c:v>9.302975</c:v>
                </c:pt>
                <c:pt idx="8">
                  <c:v>15.195919999999999</c:v>
                </c:pt>
                <c:pt idx="9">
                  <c:v>10.00484</c:v>
                </c:pt>
                <c:pt idx="10">
                  <c:v>10.713520000000001</c:v>
                </c:pt>
                <c:pt idx="11">
                  <c:v>9.9777159999999991</c:v>
                </c:pt>
                <c:pt idx="12">
                  <c:v>6.1898419999999996</c:v>
                </c:pt>
                <c:pt idx="13">
                  <c:v>9.8776810000000008</c:v>
                </c:pt>
                <c:pt idx="14">
                  <c:v>7.5460310000000002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C6F-4ABE-BBEB-A66F965F7806}"/>
            </c:ext>
          </c:extLst>
        </c:ser>
        <c:ser>
          <c:idx val="2"/>
          <c:order val="3"/>
          <c:tx>
            <c:strRef>
              <c:f>Sheet1!$E$1</c:f>
              <c:strCache>
                <c:ptCount val="1"/>
                <c:pt idx="0">
                  <c:v>D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Sheet1!$A$2:$A$16</c:f>
              <c:strCache>
                <c:ptCount val="15"/>
                <c:pt idx="0">
                  <c:v>Plzeňský kraj</c:v>
                </c:pt>
                <c:pt idx="1">
                  <c:v>Hlavní město Praha</c:v>
                </c:pt>
                <c:pt idx="2">
                  <c:v>Středočeský kraj</c:v>
                </c:pt>
                <c:pt idx="3">
                  <c:v>ČR</c:v>
                </c:pt>
                <c:pt idx="4">
                  <c:v>Kraj Vysočina</c:v>
                </c:pt>
                <c:pt idx="5">
                  <c:v>Moravskoslezský kraj</c:v>
                </c:pt>
                <c:pt idx="6">
                  <c:v>Královéhradecký kraj</c:v>
                </c:pt>
                <c:pt idx="7">
                  <c:v>Ústecký kraj</c:v>
                </c:pt>
                <c:pt idx="8">
                  <c:v>Liberecký kraj</c:v>
                </c:pt>
                <c:pt idx="9">
                  <c:v>Zlínský kraj</c:v>
                </c:pt>
                <c:pt idx="10">
                  <c:v>Pardubický kraj</c:v>
                </c:pt>
                <c:pt idx="11">
                  <c:v>Karlovarský kraj</c:v>
                </c:pt>
                <c:pt idx="12">
                  <c:v>Olomoucký kraj</c:v>
                </c:pt>
                <c:pt idx="13">
                  <c:v>Jihomoravský kraj</c:v>
                </c:pt>
                <c:pt idx="14">
                  <c:v>Jihočeský kraj</c:v>
                </c:pt>
              </c:strCache>
            </c:strRef>
          </c:cat>
          <c:val>
            <c:numRef>
              <c:f>Sheet1!$E$2:$E$16</c:f>
              <c:numCache>
                <c:formatCode>General</c:formatCode>
                <c:ptCount val="15"/>
                <c:pt idx="0">
                  <c:v>139.72749999999999</c:v>
                </c:pt>
                <c:pt idx="1">
                  <c:v>129.346</c:v>
                </c:pt>
                <c:pt idx="2">
                  <c:v>54.904699999999998</c:v>
                </c:pt>
                <c:pt idx="3">
                  <c:v>45.411729999999999</c:v>
                </c:pt>
                <c:pt idx="4">
                  <c:v>42.029089999999997</c:v>
                </c:pt>
                <c:pt idx="5">
                  <c:v>27.66208</c:v>
                </c:pt>
                <c:pt idx="6">
                  <c:v>26.351389999999999</c:v>
                </c:pt>
                <c:pt idx="7">
                  <c:v>24.420310000000001</c:v>
                </c:pt>
                <c:pt idx="8">
                  <c:v>21.708459999999999</c:v>
                </c:pt>
                <c:pt idx="9">
                  <c:v>21.677140000000001</c:v>
                </c:pt>
                <c:pt idx="10">
                  <c:v>17.855869999999999</c:v>
                </c:pt>
                <c:pt idx="11">
                  <c:v>16.629529999999999</c:v>
                </c:pt>
                <c:pt idx="12">
                  <c:v>15.47461</c:v>
                </c:pt>
                <c:pt idx="13">
                  <c:v>13.17024</c:v>
                </c:pt>
                <c:pt idx="14">
                  <c:v>12.073650000000001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0C6F-4ABE-BBEB-A66F965F780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1918312239"/>
        <c:axId val="1994523775"/>
      </c:barChart>
      <c:catAx>
        <c:axId val="1918312239"/>
        <c:scaling>
          <c:orientation val="maxMin"/>
        </c:scaling>
        <c:delete val="1"/>
        <c:axPos val="l"/>
        <c:numFmt formatCode="General" sourceLinked="1"/>
        <c:majorTickMark val="none"/>
        <c:minorTickMark val="none"/>
        <c:tickLblPos val="nextTo"/>
        <c:crossAx val="1994523775"/>
        <c:crosses val="autoZero"/>
        <c:auto val="1"/>
        <c:lblAlgn val="ctr"/>
        <c:lblOffset val="100"/>
        <c:noMultiLvlLbl val="0"/>
      </c:catAx>
      <c:valAx>
        <c:axId val="1994523775"/>
        <c:scaling>
          <c:orientation val="minMax"/>
        </c:scaling>
        <c:delete val="0"/>
        <c:axPos val="t"/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191831223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2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Sheet1!$E$1</c:f>
              <c:strCache>
                <c:ptCount val="1"/>
                <c:pt idx="0">
                  <c:v>Series 6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Sheet1!$A$2:$A$16</c:f>
              <c:strCache>
                <c:ptCount val="15"/>
                <c:pt idx="0">
                  <c:v>Plzeňský kraj</c:v>
                </c:pt>
                <c:pt idx="1">
                  <c:v>Hlavní město Praha</c:v>
                </c:pt>
                <c:pt idx="2">
                  <c:v>Středočeský kraj</c:v>
                </c:pt>
                <c:pt idx="3">
                  <c:v>ČR</c:v>
                </c:pt>
                <c:pt idx="4">
                  <c:v>Kraj Vysočina</c:v>
                </c:pt>
                <c:pt idx="5">
                  <c:v>Moravskoslezský kraj</c:v>
                </c:pt>
                <c:pt idx="6">
                  <c:v>Královéhradecký kraj</c:v>
                </c:pt>
                <c:pt idx="7">
                  <c:v>Ústecký kraj</c:v>
                </c:pt>
                <c:pt idx="8">
                  <c:v>Liberecký kraj</c:v>
                </c:pt>
                <c:pt idx="9">
                  <c:v>Zlínský kraj</c:v>
                </c:pt>
                <c:pt idx="10">
                  <c:v>Pardubický kraj</c:v>
                </c:pt>
                <c:pt idx="11">
                  <c:v>Karlovarský kraj</c:v>
                </c:pt>
                <c:pt idx="12">
                  <c:v>Olomoucký kraj</c:v>
                </c:pt>
                <c:pt idx="13">
                  <c:v>Jihomoravský kraj</c:v>
                </c:pt>
                <c:pt idx="14">
                  <c:v>Jihočeský kraj</c:v>
                </c:pt>
              </c:strCache>
            </c:strRef>
          </c:cat>
          <c:val>
            <c:numRef>
              <c:f>Sheet1!$E$2:$E$16</c:f>
              <c:numCache>
                <c:formatCode>General</c:formatCode>
                <c:ptCount val="15"/>
                <c:pt idx="0">
                  <c:v>139.72749999999999</c:v>
                </c:pt>
                <c:pt idx="1">
                  <c:v>129.346</c:v>
                </c:pt>
                <c:pt idx="2">
                  <c:v>54.904699999999998</c:v>
                </c:pt>
                <c:pt idx="3">
                  <c:v>45.411729999999999</c:v>
                </c:pt>
                <c:pt idx="4">
                  <c:v>42.029089999999997</c:v>
                </c:pt>
                <c:pt idx="5">
                  <c:v>27.66208</c:v>
                </c:pt>
                <c:pt idx="6">
                  <c:v>26.351389999999999</c:v>
                </c:pt>
                <c:pt idx="7">
                  <c:v>24.420310000000001</c:v>
                </c:pt>
                <c:pt idx="8">
                  <c:v>21.708459999999999</c:v>
                </c:pt>
                <c:pt idx="9">
                  <c:v>21.677140000000001</c:v>
                </c:pt>
                <c:pt idx="10">
                  <c:v>17.855869999999999</c:v>
                </c:pt>
                <c:pt idx="11">
                  <c:v>16.629529999999999</c:v>
                </c:pt>
                <c:pt idx="12">
                  <c:v>15.47461</c:v>
                </c:pt>
                <c:pt idx="13">
                  <c:v>13.17024</c:v>
                </c:pt>
                <c:pt idx="14">
                  <c:v>12.073650000000001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D2B-4171-AE9D-D1549822F90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1918312239"/>
        <c:axId val="1994523775"/>
      </c:barChart>
      <c:catAx>
        <c:axId val="1918312239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1994523775"/>
        <c:crosses val="autoZero"/>
        <c:auto val="1"/>
        <c:lblAlgn val="ctr"/>
        <c:lblOffset val="100"/>
        <c:noMultiLvlLbl val="0"/>
      </c:catAx>
      <c:valAx>
        <c:axId val="1994523775"/>
        <c:scaling>
          <c:orientation val="minMax"/>
        </c:scaling>
        <c:delete val="0"/>
        <c:axPos val="t"/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191831223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8999220866411182E-2"/>
          <c:y val="2.3315360590843423E-2"/>
          <c:w val="0.79539090943282509"/>
          <c:h val="0.7587762916834988"/>
        </c:manualLayout>
      </c:layout>
      <c:lineChart>
        <c:grouping val="standard"/>
        <c:varyColors val="0"/>
        <c:ser>
          <c:idx val="0"/>
          <c:order val="0"/>
          <c:tx>
            <c:strRef>
              <c:f>List1!$A$2</c:f>
              <c:strCache>
                <c:ptCount val="1"/>
                <c:pt idx="0">
                  <c:v>0–4 roky</c:v>
                </c:pt>
              </c:strCache>
            </c:strRef>
          </c:tx>
          <c:spPr>
            <a:ln w="28575" cap="rnd">
              <a:solidFill>
                <a:srgbClr val="00B0F0"/>
              </a:solidFill>
              <a:round/>
            </a:ln>
            <a:effectLst/>
          </c:spPr>
          <c:marker>
            <c:symbol val="none"/>
          </c:marker>
          <c:cat>
            <c:strRef>
              <c:f>List1!$B$1:$R$1</c:f>
              <c:strCache>
                <c:ptCount val="17"/>
                <c:pt idx="0">
                  <c:v>17.03 - 23.03</c:v>
                </c:pt>
                <c:pt idx="1">
                  <c:v>24.03 - 30.03</c:v>
                </c:pt>
                <c:pt idx="2">
                  <c:v>31.03 - 06.04</c:v>
                </c:pt>
                <c:pt idx="3">
                  <c:v>07.04 - 13.04</c:v>
                </c:pt>
                <c:pt idx="4">
                  <c:v>14.04 - 20.04</c:v>
                </c:pt>
                <c:pt idx="5">
                  <c:v>21.04 - 27.04</c:v>
                </c:pt>
                <c:pt idx="6">
                  <c:v>28.04 - 04.05</c:v>
                </c:pt>
                <c:pt idx="7">
                  <c:v>05.05 - 11.05</c:v>
                </c:pt>
                <c:pt idx="8">
                  <c:v>12.05 - 18.05</c:v>
                </c:pt>
                <c:pt idx="9">
                  <c:v>19.05 - 25.05</c:v>
                </c:pt>
                <c:pt idx="10">
                  <c:v>26.05 - 01.06</c:v>
                </c:pt>
                <c:pt idx="11">
                  <c:v>02.06 - 08.06</c:v>
                </c:pt>
                <c:pt idx="12">
                  <c:v>09.06 - 15.06</c:v>
                </c:pt>
                <c:pt idx="13">
                  <c:v>16.06 - 22.06</c:v>
                </c:pt>
                <c:pt idx="14">
                  <c:v>23.06 - 29.06</c:v>
                </c:pt>
                <c:pt idx="15">
                  <c:v>30.06 - 06.07</c:v>
                </c:pt>
                <c:pt idx="16">
                  <c:v>07.07 - 13.07</c:v>
                </c:pt>
              </c:strCache>
            </c:strRef>
          </c:cat>
          <c:val>
            <c:numRef>
              <c:f>List1!$B$2:$R$2</c:f>
              <c:numCache>
                <c:formatCode>General</c:formatCode>
                <c:ptCount val="17"/>
                <c:pt idx="0">
                  <c:v>308.49939999999998</c:v>
                </c:pt>
                <c:pt idx="1">
                  <c:v>248.5624</c:v>
                </c:pt>
                <c:pt idx="2">
                  <c:v>164.298</c:v>
                </c:pt>
                <c:pt idx="3">
                  <c:v>158.1279902</c:v>
                </c:pt>
                <c:pt idx="4">
                  <c:v>124.81010000000001</c:v>
                </c:pt>
                <c:pt idx="5">
                  <c:v>96.956959999999995</c:v>
                </c:pt>
                <c:pt idx="6">
                  <c:v>87.613839999999996</c:v>
                </c:pt>
                <c:pt idx="7">
                  <c:v>70.161580000000001</c:v>
                </c:pt>
                <c:pt idx="8">
                  <c:v>52.53304</c:v>
                </c:pt>
                <c:pt idx="9">
                  <c:v>31.20251</c:v>
                </c:pt>
                <c:pt idx="10">
                  <c:v>19.391390000000001</c:v>
                </c:pt>
                <c:pt idx="11">
                  <c:v>11.458550000000001</c:v>
                </c:pt>
                <c:pt idx="12">
                  <c:v>6.3462740000000002</c:v>
                </c:pt>
                <c:pt idx="13">
                  <c:v>3.1731370000000001</c:v>
                </c:pt>
                <c:pt idx="14">
                  <c:v>3.3494220000000001</c:v>
                </c:pt>
                <c:pt idx="15">
                  <c:v>4.0545640000000001</c:v>
                </c:pt>
                <c:pt idx="16">
                  <c:v>5.4648469999999998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230-405E-9EEC-CAC00A93CD09}"/>
            </c:ext>
          </c:extLst>
        </c:ser>
        <c:ser>
          <c:idx val="1"/>
          <c:order val="1"/>
          <c:tx>
            <c:strRef>
              <c:f>List1!$A$3</c:f>
              <c:strCache>
                <c:ptCount val="1"/>
                <c:pt idx="0">
                  <c:v>5–11 let</c:v>
                </c:pt>
              </c:strCache>
            </c:strRef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cat>
            <c:strRef>
              <c:f>List1!$B$1:$R$1</c:f>
              <c:strCache>
                <c:ptCount val="17"/>
                <c:pt idx="0">
                  <c:v>17.03 - 23.03</c:v>
                </c:pt>
                <c:pt idx="1">
                  <c:v>24.03 - 30.03</c:v>
                </c:pt>
                <c:pt idx="2">
                  <c:v>31.03 - 06.04</c:v>
                </c:pt>
                <c:pt idx="3">
                  <c:v>07.04 - 13.04</c:v>
                </c:pt>
                <c:pt idx="4">
                  <c:v>14.04 - 20.04</c:v>
                </c:pt>
                <c:pt idx="5">
                  <c:v>21.04 - 27.04</c:v>
                </c:pt>
                <c:pt idx="6">
                  <c:v>28.04 - 04.05</c:v>
                </c:pt>
                <c:pt idx="7">
                  <c:v>05.05 - 11.05</c:v>
                </c:pt>
                <c:pt idx="8">
                  <c:v>12.05 - 18.05</c:v>
                </c:pt>
                <c:pt idx="9">
                  <c:v>19.05 - 25.05</c:v>
                </c:pt>
                <c:pt idx="10">
                  <c:v>26.05 - 01.06</c:v>
                </c:pt>
                <c:pt idx="11">
                  <c:v>02.06 - 08.06</c:v>
                </c:pt>
                <c:pt idx="12">
                  <c:v>09.06 - 15.06</c:v>
                </c:pt>
                <c:pt idx="13">
                  <c:v>16.06 - 22.06</c:v>
                </c:pt>
                <c:pt idx="14">
                  <c:v>23.06 - 29.06</c:v>
                </c:pt>
                <c:pt idx="15">
                  <c:v>30.06 - 06.07</c:v>
                </c:pt>
                <c:pt idx="16">
                  <c:v>07.07 - 13.07</c:v>
                </c:pt>
              </c:strCache>
            </c:strRef>
          </c:cat>
          <c:val>
            <c:numRef>
              <c:f>List1!$B$3:$R$3</c:f>
              <c:numCache>
                <c:formatCode>General</c:formatCode>
                <c:ptCount val="17"/>
                <c:pt idx="0">
                  <c:v>407.95510000000002</c:v>
                </c:pt>
                <c:pt idx="1">
                  <c:v>328.81450000000001</c:v>
                </c:pt>
                <c:pt idx="2">
                  <c:v>199.78919999999999</c:v>
                </c:pt>
                <c:pt idx="3">
                  <c:v>225.9193367</c:v>
                </c:pt>
                <c:pt idx="4">
                  <c:v>181.41059999999999</c:v>
                </c:pt>
                <c:pt idx="5">
                  <c:v>165.5325</c:v>
                </c:pt>
                <c:pt idx="6">
                  <c:v>133.15110000000001</c:v>
                </c:pt>
                <c:pt idx="7">
                  <c:v>96.894019999999998</c:v>
                </c:pt>
                <c:pt idx="8">
                  <c:v>76.139939999999996</c:v>
                </c:pt>
                <c:pt idx="9">
                  <c:v>51.760159999999999</c:v>
                </c:pt>
                <c:pt idx="10">
                  <c:v>37.507359999999998</c:v>
                </c:pt>
                <c:pt idx="11">
                  <c:v>24.129740000000002</c:v>
                </c:pt>
                <c:pt idx="12">
                  <c:v>11.377230000000001</c:v>
                </c:pt>
                <c:pt idx="13">
                  <c:v>6.3762509999999999</c:v>
                </c:pt>
                <c:pt idx="14">
                  <c:v>5.376055</c:v>
                </c:pt>
                <c:pt idx="15">
                  <c:v>6.7513249999999996</c:v>
                </c:pt>
                <c:pt idx="16">
                  <c:v>10.877129999999999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E230-405E-9EEC-CAC00A93CD09}"/>
            </c:ext>
          </c:extLst>
        </c:ser>
        <c:ser>
          <c:idx val="2"/>
          <c:order val="2"/>
          <c:tx>
            <c:strRef>
              <c:f>List1!$A$4</c:f>
              <c:strCache>
                <c:ptCount val="1"/>
                <c:pt idx="0">
                  <c:v>12–19 let</c:v>
                </c:pt>
              </c:strCache>
            </c:strRef>
          </c:tx>
          <c:spPr>
            <a:ln w="28575" cap="rnd">
              <a:solidFill>
                <a:srgbClr val="C00000"/>
              </a:solidFill>
              <a:round/>
            </a:ln>
            <a:effectLst/>
          </c:spPr>
          <c:marker>
            <c:symbol val="none"/>
          </c:marker>
          <c:cat>
            <c:strRef>
              <c:f>List1!$B$1:$R$1</c:f>
              <c:strCache>
                <c:ptCount val="17"/>
                <c:pt idx="0">
                  <c:v>17.03 - 23.03</c:v>
                </c:pt>
                <c:pt idx="1">
                  <c:v>24.03 - 30.03</c:v>
                </c:pt>
                <c:pt idx="2">
                  <c:v>31.03 - 06.04</c:v>
                </c:pt>
                <c:pt idx="3">
                  <c:v>07.04 - 13.04</c:v>
                </c:pt>
                <c:pt idx="4">
                  <c:v>14.04 - 20.04</c:v>
                </c:pt>
                <c:pt idx="5">
                  <c:v>21.04 - 27.04</c:v>
                </c:pt>
                <c:pt idx="6">
                  <c:v>28.04 - 04.05</c:v>
                </c:pt>
                <c:pt idx="7">
                  <c:v>05.05 - 11.05</c:v>
                </c:pt>
                <c:pt idx="8">
                  <c:v>12.05 - 18.05</c:v>
                </c:pt>
                <c:pt idx="9">
                  <c:v>19.05 - 25.05</c:v>
                </c:pt>
                <c:pt idx="10">
                  <c:v>26.05 - 01.06</c:v>
                </c:pt>
                <c:pt idx="11">
                  <c:v>02.06 - 08.06</c:v>
                </c:pt>
                <c:pt idx="12">
                  <c:v>09.06 - 15.06</c:v>
                </c:pt>
                <c:pt idx="13">
                  <c:v>16.06 - 22.06</c:v>
                </c:pt>
                <c:pt idx="14">
                  <c:v>23.06 - 29.06</c:v>
                </c:pt>
                <c:pt idx="15">
                  <c:v>30.06 - 06.07</c:v>
                </c:pt>
                <c:pt idx="16">
                  <c:v>07.07 - 13.07</c:v>
                </c:pt>
              </c:strCache>
            </c:strRef>
          </c:cat>
          <c:val>
            <c:numRef>
              <c:f>List1!$B$4:$R$4</c:f>
              <c:numCache>
                <c:formatCode>General</c:formatCode>
                <c:ptCount val="17"/>
                <c:pt idx="0">
                  <c:v>553.32429999999999</c:v>
                </c:pt>
                <c:pt idx="1">
                  <c:v>411.93900000000002</c:v>
                </c:pt>
                <c:pt idx="2">
                  <c:v>262.25080000000003</c:v>
                </c:pt>
                <c:pt idx="3">
                  <c:v>289.41294249999999</c:v>
                </c:pt>
                <c:pt idx="4">
                  <c:v>187.52539999999999</c:v>
                </c:pt>
                <c:pt idx="5">
                  <c:v>164.75190000000001</c:v>
                </c:pt>
                <c:pt idx="6">
                  <c:v>135.92920000000001</c:v>
                </c:pt>
                <c:pt idx="7">
                  <c:v>94.889489999999995</c:v>
                </c:pt>
                <c:pt idx="8">
                  <c:v>74.488249999999994</c:v>
                </c:pt>
                <c:pt idx="9">
                  <c:v>53.731169999999999</c:v>
                </c:pt>
                <c:pt idx="10">
                  <c:v>42.81888</c:v>
                </c:pt>
                <c:pt idx="11">
                  <c:v>39.023299999999999</c:v>
                </c:pt>
                <c:pt idx="12">
                  <c:v>25.975999999999999</c:v>
                </c:pt>
                <c:pt idx="13">
                  <c:v>12.098409999999999</c:v>
                </c:pt>
                <c:pt idx="14">
                  <c:v>17.198720000000002</c:v>
                </c:pt>
                <c:pt idx="15">
                  <c:v>21.943190000000001</c:v>
                </c:pt>
                <c:pt idx="16">
                  <c:v>38.430239999999998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E230-405E-9EEC-CAC00A93CD09}"/>
            </c:ext>
          </c:extLst>
        </c:ser>
        <c:ser>
          <c:idx val="3"/>
          <c:order val="3"/>
          <c:tx>
            <c:strRef>
              <c:f>List1!$A$5</c:f>
              <c:strCache>
                <c:ptCount val="1"/>
                <c:pt idx="0">
                  <c:v>0–19 let</c:v>
                </c:pt>
              </c:strCache>
            </c:strRef>
          </c:tx>
          <c:spPr>
            <a:ln w="28575" cap="rnd">
              <a:solidFill>
                <a:srgbClr val="FFC000"/>
              </a:solidFill>
              <a:round/>
            </a:ln>
            <a:effectLst/>
          </c:spPr>
          <c:marker>
            <c:symbol val="none"/>
          </c:marker>
          <c:cat>
            <c:strRef>
              <c:f>List1!$B$1:$R$1</c:f>
              <c:strCache>
                <c:ptCount val="17"/>
                <c:pt idx="0">
                  <c:v>17.03 - 23.03</c:v>
                </c:pt>
                <c:pt idx="1">
                  <c:v>24.03 - 30.03</c:v>
                </c:pt>
                <c:pt idx="2">
                  <c:v>31.03 - 06.04</c:v>
                </c:pt>
                <c:pt idx="3">
                  <c:v>07.04 - 13.04</c:v>
                </c:pt>
                <c:pt idx="4">
                  <c:v>14.04 - 20.04</c:v>
                </c:pt>
                <c:pt idx="5">
                  <c:v>21.04 - 27.04</c:v>
                </c:pt>
                <c:pt idx="6">
                  <c:v>28.04 - 04.05</c:v>
                </c:pt>
                <c:pt idx="7">
                  <c:v>05.05 - 11.05</c:v>
                </c:pt>
                <c:pt idx="8">
                  <c:v>12.05 - 18.05</c:v>
                </c:pt>
                <c:pt idx="9">
                  <c:v>19.05 - 25.05</c:v>
                </c:pt>
                <c:pt idx="10">
                  <c:v>26.05 - 01.06</c:v>
                </c:pt>
                <c:pt idx="11">
                  <c:v>02.06 - 08.06</c:v>
                </c:pt>
                <c:pt idx="12">
                  <c:v>09.06 - 15.06</c:v>
                </c:pt>
                <c:pt idx="13">
                  <c:v>16.06 - 22.06</c:v>
                </c:pt>
                <c:pt idx="14">
                  <c:v>23.06 - 29.06</c:v>
                </c:pt>
                <c:pt idx="15">
                  <c:v>30.06 - 06.07</c:v>
                </c:pt>
                <c:pt idx="16">
                  <c:v>07.07 - 13.07</c:v>
                </c:pt>
              </c:strCache>
            </c:strRef>
          </c:cat>
          <c:val>
            <c:numRef>
              <c:f>List1!$B$5:$R$5</c:f>
              <c:numCache>
                <c:formatCode>General</c:formatCode>
                <c:ptCount val="17"/>
                <c:pt idx="0">
                  <c:v>437.88069999999999</c:v>
                </c:pt>
                <c:pt idx="1">
                  <c:v>339.92540000000002</c:v>
                </c:pt>
                <c:pt idx="2">
                  <c:v>214.50630000000001</c:v>
                </c:pt>
                <c:pt idx="3">
                  <c:v>232.74006639999999</c:v>
                </c:pt>
                <c:pt idx="4">
                  <c:v>169.21610000000001</c:v>
                </c:pt>
                <c:pt idx="5">
                  <c:v>147.6343</c:v>
                </c:pt>
                <c:pt idx="6">
                  <c:v>122.52330000000001</c:v>
                </c:pt>
                <c:pt idx="7">
                  <c:v>89.268299999999996</c:v>
                </c:pt>
                <c:pt idx="8">
                  <c:v>69.451009999999997</c:v>
                </c:pt>
                <c:pt idx="9">
                  <c:v>47.23574</c:v>
                </c:pt>
                <c:pt idx="10">
                  <c:v>34.883859999999999</c:v>
                </c:pt>
                <c:pt idx="11">
                  <c:v>26.558789999999998</c:v>
                </c:pt>
                <c:pt idx="12">
                  <c:v>15.65476</c:v>
                </c:pt>
                <c:pt idx="13">
                  <c:v>7.7368880000000004</c:v>
                </c:pt>
                <c:pt idx="14">
                  <c:v>9.3657059999999994</c:v>
                </c:pt>
                <c:pt idx="15">
                  <c:v>11.854179999999999</c:v>
                </c:pt>
                <c:pt idx="16">
                  <c:v>19.998270000000002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E230-405E-9EEC-CAC00A93CD09}"/>
            </c:ext>
          </c:extLst>
        </c:ser>
        <c:ser>
          <c:idx val="4"/>
          <c:order val="4"/>
          <c:tx>
            <c:strRef>
              <c:f>List1!$A$6</c:f>
              <c:strCache>
                <c:ptCount val="1"/>
                <c:pt idx="0">
                  <c:v>Celá populace ČR</c:v>
                </c:pt>
              </c:strCache>
            </c:strRef>
          </c:tx>
          <c:spPr>
            <a:ln w="28575" cap="rnd">
              <a:solidFill>
                <a:schemeClr val="tx1"/>
              </a:solidFill>
              <a:prstDash val="sysDash"/>
              <a:round/>
            </a:ln>
            <a:effectLst/>
          </c:spPr>
          <c:marker>
            <c:symbol val="none"/>
          </c:marker>
          <c:cat>
            <c:strRef>
              <c:f>List1!$B$1:$R$1</c:f>
              <c:strCache>
                <c:ptCount val="17"/>
                <c:pt idx="0">
                  <c:v>17.03 - 23.03</c:v>
                </c:pt>
                <c:pt idx="1">
                  <c:v>24.03 - 30.03</c:v>
                </c:pt>
                <c:pt idx="2">
                  <c:v>31.03 - 06.04</c:v>
                </c:pt>
                <c:pt idx="3">
                  <c:v>07.04 - 13.04</c:v>
                </c:pt>
                <c:pt idx="4">
                  <c:v>14.04 - 20.04</c:v>
                </c:pt>
                <c:pt idx="5">
                  <c:v>21.04 - 27.04</c:v>
                </c:pt>
                <c:pt idx="6">
                  <c:v>28.04 - 04.05</c:v>
                </c:pt>
                <c:pt idx="7">
                  <c:v>05.05 - 11.05</c:v>
                </c:pt>
                <c:pt idx="8">
                  <c:v>12.05 - 18.05</c:v>
                </c:pt>
                <c:pt idx="9">
                  <c:v>19.05 - 25.05</c:v>
                </c:pt>
                <c:pt idx="10">
                  <c:v>26.05 - 01.06</c:v>
                </c:pt>
                <c:pt idx="11">
                  <c:v>02.06 - 08.06</c:v>
                </c:pt>
                <c:pt idx="12">
                  <c:v>09.06 - 15.06</c:v>
                </c:pt>
                <c:pt idx="13">
                  <c:v>16.06 - 22.06</c:v>
                </c:pt>
                <c:pt idx="14">
                  <c:v>23.06 - 29.06</c:v>
                </c:pt>
                <c:pt idx="15">
                  <c:v>30.06 - 06.07</c:v>
                </c:pt>
                <c:pt idx="16">
                  <c:v>07.07 - 13.07</c:v>
                </c:pt>
              </c:strCache>
            </c:strRef>
          </c:cat>
          <c:val>
            <c:numRef>
              <c:f>List1!$B$6:$R$6</c:f>
              <c:numCache>
                <c:formatCode>General</c:formatCode>
                <c:ptCount val="17"/>
                <c:pt idx="0">
                  <c:v>555.65539999999999</c:v>
                </c:pt>
                <c:pt idx="1">
                  <c:v>427.68599999999998</c:v>
                </c:pt>
                <c:pt idx="2">
                  <c:v>265.70350000000002</c:v>
                </c:pt>
                <c:pt idx="3">
                  <c:v>273.46860249999997</c:v>
                </c:pt>
                <c:pt idx="4">
                  <c:v>184.3339</c:v>
                </c:pt>
                <c:pt idx="5">
                  <c:v>150.7413</c:v>
                </c:pt>
                <c:pt idx="6">
                  <c:v>123.3066</c:v>
                </c:pt>
                <c:pt idx="7">
                  <c:v>88.069490000000002</c:v>
                </c:pt>
                <c:pt idx="8">
                  <c:v>62.774619999999999</c:v>
                </c:pt>
                <c:pt idx="9">
                  <c:v>37.498449999999998</c:v>
                </c:pt>
                <c:pt idx="10">
                  <c:v>26.341419999999999</c:v>
                </c:pt>
                <c:pt idx="11">
                  <c:v>18.89406</c:v>
                </c:pt>
                <c:pt idx="12">
                  <c:v>10.40949</c:v>
                </c:pt>
                <c:pt idx="13">
                  <c:v>7.2885090000000003</c:v>
                </c:pt>
                <c:pt idx="14">
                  <c:v>7.1203130000000003</c:v>
                </c:pt>
                <c:pt idx="15">
                  <c:v>8.6808010000000007</c:v>
                </c:pt>
                <c:pt idx="16">
                  <c:v>15.65161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E230-405E-9EEC-CAC00A93CD0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88445264"/>
        <c:axId val="494149648"/>
      </c:lineChart>
      <c:catAx>
        <c:axId val="48844526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1400" b="1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cs-CZ"/>
          </a:p>
        </c:txPr>
        <c:crossAx val="494149648"/>
        <c:crosses val="autoZero"/>
        <c:auto val="1"/>
        <c:lblAlgn val="ctr"/>
        <c:lblOffset val="100"/>
        <c:tickLblSkip val="1"/>
        <c:noMultiLvlLbl val="0"/>
      </c:catAx>
      <c:valAx>
        <c:axId val="494149648"/>
        <c:scaling>
          <c:orientation val="minMax"/>
          <c:max val="7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cs-CZ"/>
          </a:p>
        </c:txPr>
        <c:crossAx val="488445264"/>
        <c:crosses val="autoZero"/>
        <c:crossBetween val="between"/>
        <c:majorUnit val="100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4380214565155387"/>
          <c:y val="0.25415522984813471"/>
          <c:w val="0.14190389034991419"/>
          <c:h val="0.5028025214398994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cs-CZ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400" b="1">
          <a:solidFill>
            <a:schemeClr val="tx1"/>
          </a:solidFill>
        </a:defRPr>
      </a:pPr>
      <a:endParaRPr lang="cs-CZ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7636549528083226"/>
          <c:y val="0.20299240246086112"/>
          <c:w val="0.72027953981972681"/>
          <c:h val="0.75053365933986593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List1!$B$1</c:f>
              <c:strCache>
                <c:ptCount val="1"/>
                <c:pt idx="0">
                  <c:v>Očkovaní dokončeno</c:v>
                </c:pt>
              </c:strCache>
            </c:strRef>
          </c:tx>
          <c:spPr>
            <a:solidFill>
              <a:schemeClr val="tx2">
                <a:lumMod val="75000"/>
              </a:schemeClr>
            </a:solidFill>
            <a:ln>
              <a:noFill/>
            </a:ln>
            <a:effectLst/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List1!$A$2:$A$17</c:f>
              <c:strCache>
                <c:ptCount val="16"/>
                <c:pt idx="0">
                  <c:v>CELKEM celá populace</c:v>
                </c:pt>
                <c:pt idx="1">
                  <c:v>18 a více let CELKEM</c:v>
                </c:pt>
                <c:pt idx="2">
                  <c:v>16 a více let CELKEM</c:v>
                </c:pt>
                <c:pt idx="3">
                  <c:v>12 a více let CELKEM</c:v>
                </c:pt>
                <c:pt idx="4">
                  <c:v>80 a více let</c:v>
                </c:pt>
                <c:pt idx="5">
                  <c:v>70–79 let</c:v>
                </c:pt>
                <c:pt idx="6">
                  <c:v>65–69 let</c:v>
                </c:pt>
                <c:pt idx="7">
                  <c:v>60–64 let</c:v>
                </c:pt>
                <c:pt idx="8">
                  <c:v>55–59 let</c:v>
                </c:pt>
                <c:pt idx="9">
                  <c:v>50–54 let</c:v>
                </c:pt>
                <c:pt idx="10">
                  <c:v>45–49 let</c:v>
                </c:pt>
                <c:pt idx="11">
                  <c:v>40–44 let</c:v>
                </c:pt>
                <c:pt idx="12">
                  <c:v>35–39 let</c:v>
                </c:pt>
                <c:pt idx="13">
                  <c:v>30–34 let</c:v>
                </c:pt>
                <c:pt idx="14">
                  <c:v>16–29 let</c:v>
                </c:pt>
                <c:pt idx="15">
                  <c:v>do 16 let</c:v>
                </c:pt>
              </c:strCache>
            </c:strRef>
          </c:cat>
          <c:val>
            <c:numRef>
              <c:f>List1!$B$2:$B$17</c:f>
              <c:numCache>
                <c:formatCode>General</c:formatCode>
                <c:ptCount val="16"/>
                <c:pt idx="0">
                  <c:v>37.753590000000003</c:v>
                </c:pt>
                <c:pt idx="1">
                  <c:v>46.480510000000002</c:v>
                </c:pt>
                <c:pt idx="2">
                  <c:v>45.507109999999997</c:v>
                </c:pt>
                <c:pt idx="3">
                  <c:v>43.282769999999999</c:v>
                </c:pt>
                <c:pt idx="4">
                  <c:v>76.433549999999997</c:v>
                </c:pt>
                <c:pt idx="5">
                  <c:v>77.951769999999996</c:v>
                </c:pt>
                <c:pt idx="6">
                  <c:v>70.011359999999996</c:v>
                </c:pt>
                <c:pt idx="7">
                  <c:v>63.338000000000001</c:v>
                </c:pt>
                <c:pt idx="8">
                  <c:v>59.467880000000001</c:v>
                </c:pt>
                <c:pt idx="9">
                  <c:v>55.654240000000001</c:v>
                </c:pt>
                <c:pt idx="10">
                  <c:v>51.40213</c:v>
                </c:pt>
                <c:pt idx="11">
                  <c:v>39.838540000000002</c:v>
                </c:pt>
                <c:pt idx="12">
                  <c:v>24.085830000000001</c:v>
                </c:pt>
                <c:pt idx="13">
                  <c:v>15.330399999999999</c:v>
                </c:pt>
                <c:pt idx="14">
                  <c:v>9.2688129999999997</c:v>
                </c:pt>
                <c:pt idx="15">
                  <c:v>5.4840000000000002E-3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B6C-43B5-BDA2-1A9D94418370}"/>
            </c:ext>
          </c:extLst>
        </c:ser>
        <c:ser>
          <c:idx val="1"/>
          <c:order val="1"/>
          <c:tx>
            <c:strRef>
              <c:f>List1!$C$1</c:f>
              <c:strCache>
                <c:ptCount val="1"/>
                <c:pt idx="0">
                  <c:v>Očkovaní 1. dávkou</c:v>
                </c:pt>
              </c:strCache>
            </c:strRef>
          </c:tx>
          <c:spPr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List1!$A$2:$A$17</c:f>
              <c:strCache>
                <c:ptCount val="16"/>
                <c:pt idx="0">
                  <c:v>CELKEM celá populace</c:v>
                </c:pt>
                <c:pt idx="1">
                  <c:v>18 a více let CELKEM</c:v>
                </c:pt>
                <c:pt idx="2">
                  <c:v>16 a více let CELKEM</c:v>
                </c:pt>
                <c:pt idx="3">
                  <c:v>12 a více let CELKEM</c:v>
                </c:pt>
                <c:pt idx="4">
                  <c:v>80 a více let</c:v>
                </c:pt>
                <c:pt idx="5">
                  <c:v>70–79 let</c:v>
                </c:pt>
                <c:pt idx="6">
                  <c:v>65–69 let</c:v>
                </c:pt>
                <c:pt idx="7">
                  <c:v>60–64 let</c:v>
                </c:pt>
                <c:pt idx="8">
                  <c:v>55–59 let</c:v>
                </c:pt>
                <c:pt idx="9">
                  <c:v>50–54 let</c:v>
                </c:pt>
                <c:pt idx="10">
                  <c:v>45–49 let</c:v>
                </c:pt>
                <c:pt idx="11">
                  <c:v>40–44 let</c:v>
                </c:pt>
                <c:pt idx="12">
                  <c:v>35–39 let</c:v>
                </c:pt>
                <c:pt idx="13">
                  <c:v>30–34 let</c:v>
                </c:pt>
                <c:pt idx="14">
                  <c:v>16–29 let</c:v>
                </c:pt>
                <c:pt idx="15">
                  <c:v>do 16 let</c:v>
                </c:pt>
              </c:strCache>
            </c:strRef>
          </c:cat>
          <c:val>
            <c:numRef>
              <c:f>List1!$C$2:$C$17</c:f>
              <c:numCache>
                <c:formatCode>General</c:formatCode>
                <c:ptCount val="16"/>
                <c:pt idx="0">
                  <c:v>11.92258</c:v>
                </c:pt>
                <c:pt idx="1">
                  <c:v>13.79692</c:v>
                </c:pt>
                <c:pt idx="2">
                  <c:v>14.12191</c:v>
                </c:pt>
                <c:pt idx="3">
                  <c:v>13.668699999999999</c:v>
                </c:pt>
                <c:pt idx="4">
                  <c:v>4.1859019999999996</c:v>
                </c:pt>
                <c:pt idx="5">
                  <c:v>5.4104570000000001</c:v>
                </c:pt>
                <c:pt idx="6">
                  <c:v>7.2215499999999997</c:v>
                </c:pt>
                <c:pt idx="7">
                  <c:v>7.3817079999999997</c:v>
                </c:pt>
                <c:pt idx="8">
                  <c:v>7.5486800000000001</c:v>
                </c:pt>
                <c:pt idx="9">
                  <c:v>8.2424250000000008</c:v>
                </c:pt>
                <c:pt idx="10">
                  <c:v>10.22733</c:v>
                </c:pt>
                <c:pt idx="11">
                  <c:v>14.585459999999999</c:v>
                </c:pt>
                <c:pt idx="12">
                  <c:v>22.1006</c:v>
                </c:pt>
                <c:pt idx="13">
                  <c:v>25.377680000000002</c:v>
                </c:pt>
                <c:pt idx="14">
                  <c:v>27.40709</c:v>
                </c:pt>
                <c:pt idx="15">
                  <c:v>1.2151289999999999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B6C-43B5-BDA2-1A9D94418370}"/>
            </c:ext>
          </c:extLst>
        </c:ser>
        <c:ser>
          <c:idx val="2"/>
          <c:order val="2"/>
          <c:tx>
            <c:strRef>
              <c:f>List1!$D$1</c:f>
              <c:strCache>
                <c:ptCount val="1"/>
                <c:pt idx="0">
                  <c:v>Prodělali onemocnění</c:v>
                </c:pt>
              </c:strCache>
            </c:strRef>
          </c:tx>
          <c:spPr>
            <a:solidFill>
              <a:schemeClr val="bg1">
                <a:lumMod val="75000"/>
              </a:schemeClr>
            </a:solidFill>
            <a:ln>
              <a:noFill/>
            </a:ln>
            <a:effectLst/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List1!$A$2:$A$17</c:f>
              <c:strCache>
                <c:ptCount val="16"/>
                <c:pt idx="0">
                  <c:v>CELKEM celá populace</c:v>
                </c:pt>
                <c:pt idx="1">
                  <c:v>18 a více let CELKEM</c:v>
                </c:pt>
                <c:pt idx="2">
                  <c:v>16 a více let CELKEM</c:v>
                </c:pt>
                <c:pt idx="3">
                  <c:v>12 a více let CELKEM</c:v>
                </c:pt>
                <c:pt idx="4">
                  <c:v>80 a více let</c:v>
                </c:pt>
                <c:pt idx="5">
                  <c:v>70–79 let</c:v>
                </c:pt>
                <c:pt idx="6">
                  <c:v>65–69 let</c:v>
                </c:pt>
                <c:pt idx="7">
                  <c:v>60–64 let</c:v>
                </c:pt>
                <c:pt idx="8">
                  <c:v>55–59 let</c:v>
                </c:pt>
                <c:pt idx="9">
                  <c:v>50–54 let</c:v>
                </c:pt>
                <c:pt idx="10">
                  <c:v>45–49 let</c:v>
                </c:pt>
                <c:pt idx="11">
                  <c:v>40–44 let</c:v>
                </c:pt>
                <c:pt idx="12">
                  <c:v>35–39 let</c:v>
                </c:pt>
                <c:pt idx="13">
                  <c:v>30–34 let</c:v>
                </c:pt>
                <c:pt idx="14">
                  <c:v>16–29 let</c:v>
                </c:pt>
                <c:pt idx="15">
                  <c:v>do 16 let</c:v>
                </c:pt>
              </c:strCache>
            </c:strRef>
          </c:cat>
          <c:val>
            <c:numRef>
              <c:f>List1!$D$2:$D$17</c:f>
              <c:numCache>
                <c:formatCode>General</c:formatCode>
                <c:ptCount val="16"/>
                <c:pt idx="0">
                  <c:v>8.3067419999999998</c:v>
                </c:pt>
                <c:pt idx="1">
                  <c:v>7.8811790000000004</c:v>
                </c:pt>
                <c:pt idx="2">
                  <c:v>7.928299</c:v>
                </c:pt>
                <c:pt idx="3">
                  <c:v>9.5233019999999993</c:v>
                </c:pt>
                <c:pt idx="4">
                  <c:v>4.6102350000000003</c:v>
                </c:pt>
                <c:pt idx="5">
                  <c:v>3.1046499999999999</c:v>
                </c:pt>
                <c:pt idx="6">
                  <c:v>4.1108359999999999</c:v>
                </c:pt>
                <c:pt idx="7">
                  <c:v>5.950933</c:v>
                </c:pt>
                <c:pt idx="8">
                  <c:v>7.9170360000000004</c:v>
                </c:pt>
                <c:pt idx="9">
                  <c:v>8.7535070000000008</c:v>
                </c:pt>
                <c:pt idx="10">
                  <c:v>9.2149660000000004</c:v>
                </c:pt>
                <c:pt idx="11">
                  <c:v>8.9388919999999992</c:v>
                </c:pt>
                <c:pt idx="12">
                  <c:v>9.6628209999999992</c:v>
                </c:pt>
                <c:pt idx="13">
                  <c:v>10.512409999999999</c:v>
                </c:pt>
                <c:pt idx="14">
                  <c:v>10.97916</c:v>
                </c:pt>
                <c:pt idx="15">
                  <c:v>10.149190000000001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B6C-43B5-BDA2-1A9D94418370}"/>
            </c:ext>
          </c:extLst>
        </c:ser>
        <c:ser>
          <c:idx val="3"/>
          <c:order val="3"/>
          <c:tx>
            <c:strRef>
              <c:f>List1!$E$1</c:f>
              <c:strCache>
                <c:ptCount val="1"/>
                <c:pt idx="0">
                  <c:v>Mají rezervaci termínu</c:v>
                </c:pt>
              </c:strCache>
            </c:strRef>
          </c:tx>
          <c:spPr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List1!$A$2:$A$17</c:f>
              <c:strCache>
                <c:ptCount val="16"/>
                <c:pt idx="0">
                  <c:v>CELKEM celá populace</c:v>
                </c:pt>
                <c:pt idx="1">
                  <c:v>18 a více let CELKEM</c:v>
                </c:pt>
                <c:pt idx="2">
                  <c:v>16 a více let CELKEM</c:v>
                </c:pt>
                <c:pt idx="3">
                  <c:v>12 a více let CELKEM</c:v>
                </c:pt>
                <c:pt idx="4">
                  <c:v>80 a více let</c:v>
                </c:pt>
                <c:pt idx="5">
                  <c:v>70–79 let</c:v>
                </c:pt>
                <c:pt idx="6">
                  <c:v>65–69 let</c:v>
                </c:pt>
                <c:pt idx="7">
                  <c:v>60–64 let</c:v>
                </c:pt>
                <c:pt idx="8">
                  <c:v>55–59 let</c:v>
                </c:pt>
                <c:pt idx="9">
                  <c:v>50–54 let</c:v>
                </c:pt>
                <c:pt idx="10">
                  <c:v>45–49 let</c:v>
                </c:pt>
                <c:pt idx="11">
                  <c:v>40–44 let</c:v>
                </c:pt>
                <c:pt idx="12">
                  <c:v>35–39 let</c:v>
                </c:pt>
                <c:pt idx="13">
                  <c:v>30–34 let</c:v>
                </c:pt>
                <c:pt idx="14">
                  <c:v>16–29 let</c:v>
                </c:pt>
                <c:pt idx="15">
                  <c:v>do 16 let</c:v>
                </c:pt>
              </c:strCache>
            </c:strRef>
          </c:cat>
          <c:val>
            <c:numRef>
              <c:f>List1!$E$2:$E$17</c:f>
              <c:numCache>
                <c:formatCode>General</c:formatCode>
                <c:ptCount val="16"/>
                <c:pt idx="0">
                  <c:v>2.2301250000000001</c:v>
                </c:pt>
                <c:pt idx="1">
                  <c:v>2.2737093000000002</c:v>
                </c:pt>
                <c:pt idx="2">
                  <c:v>2.3770964999999999</c:v>
                </c:pt>
                <c:pt idx="3">
                  <c:v>2.5567369000000002</c:v>
                </c:pt>
                <c:pt idx="4">
                  <c:v>1.6191237999999999</c:v>
                </c:pt>
                <c:pt idx="5">
                  <c:v>1.1179935999999999</c:v>
                </c:pt>
                <c:pt idx="6">
                  <c:v>1.0164808000000001</c:v>
                </c:pt>
                <c:pt idx="7">
                  <c:v>1.2403572</c:v>
                </c:pt>
                <c:pt idx="8">
                  <c:v>1.6270663000000001</c:v>
                </c:pt>
                <c:pt idx="9">
                  <c:v>1.8065846999999999</c:v>
                </c:pt>
                <c:pt idx="10">
                  <c:v>1.9836027000000001</c:v>
                </c:pt>
                <c:pt idx="11">
                  <c:v>2.1758136000000001</c:v>
                </c:pt>
                <c:pt idx="12">
                  <c:v>2.8836734000000002</c:v>
                </c:pt>
                <c:pt idx="13">
                  <c:v>3.4800279999999999</c:v>
                </c:pt>
                <c:pt idx="14">
                  <c:v>4.7479085000000003</c:v>
                </c:pt>
                <c:pt idx="15">
                  <c:v>1.5145922999999999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5B6C-43B5-BDA2-1A9D94418370}"/>
            </c:ext>
          </c:extLst>
        </c:ser>
        <c:ser>
          <c:idx val="4"/>
          <c:order val="4"/>
          <c:tx>
            <c:strRef>
              <c:f>List1!$F$1</c:f>
              <c:strCache>
                <c:ptCount val="1"/>
                <c:pt idx="0">
                  <c:v>Registrovaní, čekají na termín</c:v>
                </c:pt>
              </c:strCache>
            </c:strRef>
          </c:tx>
          <c:spPr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/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List1!$A$2:$A$17</c:f>
              <c:strCache>
                <c:ptCount val="16"/>
                <c:pt idx="0">
                  <c:v>CELKEM celá populace</c:v>
                </c:pt>
                <c:pt idx="1">
                  <c:v>18 a více let CELKEM</c:v>
                </c:pt>
                <c:pt idx="2">
                  <c:v>16 a více let CELKEM</c:v>
                </c:pt>
                <c:pt idx="3">
                  <c:v>12 a více let CELKEM</c:v>
                </c:pt>
                <c:pt idx="4">
                  <c:v>80 a více let</c:v>
                </c:pt>
                <c:pt idx="5">
                  <c:v>70–79 let</c:v>
                </c:pt>
                <c:pt idx="6">
                  <c:v>65–69 let</c:v>
                </c:pt>
                <c:pt idx="7">
                  <c:v>60–64 let</c:v>
                </c:pt>
                <c:pt idx="8">
                  <c:v>55–59 let</c:v>
                </c:pt>
                <c:pt idx="9">
                  <c:v>50–54 let</c:v>
                </c:pt>
                <c:pt idx="10">
                  <c:v>45–49 let</c:v>
                </c:pt>
                <c:pt idx="11">
                  <c:v>40–44 let</c:v>
                </c:pt>
                <c:pt idx="12">
                  <c:v>35–39 let</c:v>
                </c:pt>
                <c:pt idx="13">
                  <c:v>30–34 let</c:v>
                </c:pt>
                <c:pt idx="14">
                  <c:v>16–29 let</c:v>
                </c:pt>
                <c:pt idx="15">
                  <c:v>do 16 let</c:v>
                </c:pt>
              </c:strCache>
            </c:strRef>
          </c:cat>
          <c:val>
            <c:numRef>
              <c:f>List1!$F$2:$F$17</c:f>
              <c:numCache>
                <c:formatCode>General</c:formatCode>
                <c:ptCount val="16"/>
                <c:pt idx="0">
                  <c:v>2.7709416999999998</c:v>
                </c:pt>
                <c:pt idx="1">
                  <c:v>3.0357929000000001</c:v>
                </c:pt>
                <c:pt idx="2">
                  <c:v>3.0694002</c:v>
                </c:pt>
                <c:pt idx="3">
                  <c:v>3.1767585999999999</c:v>
                </c:pt>
                <c:pt idx="4">
                  <c:v>6.8780361000000001</c:v>
                </c:pt>
                <c:pt idx="5">
                  <c:v>4.6711312999999999</c:v>
                </c:pt>
                <c:pt idx="6">
                  <c:v>3.2421796999999999</c:v>
                </c:pt>
                <c:pt idx="7">
                  <c:v>2.8367694000000001</c:v>
                </c:pt>
                <c:pt idx="8">
                  <c:v>2.7911123</c:v>
                </c:pt>
                <c:pt idx="9">
                  <c:v>2.5049090000000001</c:v>
                </c:pt>
                <c:pt idx="10">
                  <c:v>2.0922607000000002</c:v>
                </c:pt>
                <c:pt idx="11">
                  <c:v>2.0680136</c:v>
                </c:pt>
                <c:pt idx="12">
                  <c:v>2.1590048999999998</c:v>
                </c:pt>
                <c:pt idx="13">
                  <c:v>2.3950838000000001</c:v>
                </c:pt>
                <c:pt idx="14">
                  <c:v>3.180958</c:v>
                </c:pt>
                <c:pt idx="15">
                  <c:v>1.3178928000000001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F-5B6C-43B5-BDA2-1A9D94418370}"/>
            </c:ext>
          </c:extLst>
        </c:ser>
        <c:ser>
          <c:idx val="5"/>
          <c:order val="5"/>
          <c:tx>
            <c:strRef>
              <c:f>List1!$G$1</c:f>
              <c:strCache>
                <c:ptCount val="1"/>
                <c:pt idx="0">
                  <c:v> </c:v>
                </c:pt>
              </c:strCache>
            </c:strRef>
          </c:tx>
          <c:spPr>
            <a:solidFill>
              <a:schemeClr val="bg1">
                <a:lumMod val="95000"/>
              </a:schemeClr>
            </a:solidFill>
            <a:ln>
              <a:noFill/>
            </a:ln>
            <a:effectLst/>
          </c:spPr>
          <c:invertIfNegative val="0"/>
          <c:cat>
            <c:strRef>
              <c:f>List1!$A$2:$A$17</c:f>
              <c:strCache>
                <c:ptCount val="16"/>
                <c:pt idx="0">
                  <c:v>CELKEM celá populace</c:v>
                </c:pt>
                <c:pt idx="1">
                  <c:v>18 a více let CELKEM</c:v>
                </c:pt>
                <c:pt idx="2">
                  <c:v>16 a více let CELKEM</c:v>
                </c:pt>
                <c:pt idx="3">
                  <c:v>12 a více let CELKEM</c:v>
                </c:pt>
                <c:pt idx="4">
                  <c:v>80 a více let</c:v>
                </c:pt>
                <c:pt idx="5">
                  <c:v>70–79 let</c:v>
                </c:pt>
                <c:pt idx="6">
                  <c:v>65–69 let</c:v>
                </c:pt>
                <c:pt idx="7">
                  <c:v>60–64 let</c:v>
                </c:pt>
                <c:pt idx="8">
                  <c:v>55–59 let</c:v>
                </c:pt>
                <c:pt idx="9">
                  <c:v>50–54 let</c:v>
                </c:pt>
                <c:pt idx="10">
                  <c:v>45–49 let</c:v>
                </c:pt>
                <c:pt idx="11">
                  <c:v>40–44 let</c:v>
                </c:pt>
                <c:pt idx="12">
                  <c:v>35–39 let</c:v>
                </c:pt>
                <c:pt idx="13">
                  <c:v>30–34 let</c:v>
                </c:pt>
                <c:pt idx="14">
                  <c:v>16–29 let</c:v>
                </c:pt>
                <c:pt idx="15">
                  <c:v>do 16 let</c:v>
                </c:pt>
              </c:strCache>
            </c:strRef>
          </c:cat>
          <c:val>
            <c:numRef>
              <c:f>List1!$G$2:$G$17</c:f>
              <c:numCache>
                <c:formatCode>General</c:formatCode>
                <c:ptCount val="16"/>
                <c:pt idx="0">
                  <c:v>37.0160208</c:v>
                </c:pt>
                <c:pt idx="1">
                  <c:v>26.531883300000001</c:v>
                </c:pt>
                <c:pt idx="2">
                  <c:v>26.9961853</c:v>
                </c:pt>
                <c:pt idx="3">
                  <c:v>27.7917317</c:v>
                </c:pt>
                <c:pt idx="4">
                  <c:v>6.2731550800000004</c:v>
                </c:pt>
                <c:pt idx="5">
                  <c:v>7.7440007399999997</c:v>
                </c:pt>
                <c:pt idx="6">
                  <c:v>14.397592</c:v>
                </c:pt>
                <c:pt idx="7">
                  <c:v>19.2522363</c:v>
                </c:pt>
                <c:pt idx="8">
                  <c:v>20.648228499999998</c:v>
                </c:pt>
                <c:pt idx="9">
                  <c:v>23.0383326</c:v>
                </c:pt>
                <c:pt idx="10">
                  <c:v>25.0797089</c:v>
                </c:pt>
                <c:pt idx="11">
                  <c:v>32.393282999999997</c:v>
                </c:pt>
                <c:pt idx="12">
                  <c:v>39.108069700000001</c:v>
                </c:pt>
                <c:pt idx="13">
                  <c:v>42.904395600000001</c:v>
                </c:pt>
                <c:pt idx="14">
                  <c:v>44.4160726</c:v>
                </c:pt>
                <c:pt idx="15">
                  <c:v>85.797708200000002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A13B-470D-A795-D51EE487595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"/>
        <c:overlap val="100"/>
        <c:axId val="159492928"/>
        <c:axId val="160289136"/>
      </c:barChart>
      <c:catAx>
        <c:axId val="159492928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160289136"/>
        <c:crosses val="autoZero"/>
        <c:auto val="1"/>
        <c:lblAlgn val="ctr"/>
        <c:lblOffset val="100"/>
        <c:noMultiLvlLbl val="0"/>
      </c:catAx>
      <c:valAx>
        <c:axId val="160289136"/>
        <c:scaling>
          <c:orientation val="minMax"/>
          <c:max val="100"/>
        </c:scaling>
        <c:delete val="0"/>
        <c:axPos val="t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159492928"/>
        <c:crosses val="autoZero"/>
        <c:crossBetween val="between"/>
        <c:majorUnit val="5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3.5432530918869456E-3"/>
          <c:y val="7.839625914535274E-2"/>
          <c:w val="0.98994552187469609"/>
          <c:h val="4.6791895752454092E-2"/>
        </c:manualLayout>
      </c:layout>
      <c:overlay val="0"/>
      <c:spPr>
        <a:solidFill>
          <a:schemeClr val="bg1"/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cs-CZ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Relativní pozitivita testů s diagnostickou/epidemiologickou indikací za 7 dní</c:v>
                </c:pt>
              </c:strCache>
            </c:strRef>
          </c:tx>
          <c:spPr>
            <a:solidFill>
              <a:srgbClr val="305983"/>
            </a:solidFill>
            <a:ln>
              <a:noFill/>
            </a:ln>
            <a:effectLst/>
          </c:spPr>
          <c:invertIfNegative val="0"/>
          <c:dPt>
            <c:idx val="8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E737-452E-9903-F3F8D3CFFFD0}"/>
              </c:ext>
            </c:extLst>
          </c:dPt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Sheet1!$A$2:$A$16</c:f>
              <c:strCache>
                <c:ptCount val="15"/>
                <c:pt idx="0">
                  <c:v>Plzeňský kraj</c:v>
                </c:pt>
                <c:pt idx="1">
                  <c:v>Hlavní město Praha</c:v>
                </c:pt>
                <c:pt idx="2">
                  <c:v>Středočeský kraj</c:v>
                </c:pt>
                <c:pt idx="3">
                  <c:v>Pardubický kraj</c:v>
                </c:pt>
                <c:pt idx="4">
                  <c:v>Kraj Vysočina</c:v>
                </c:pt>
                <c:pt idx="5">
                  <c:v>ČR</c:v>
                </c:pt>
                <c:pt idx="6">
                  <c:v>Jihočeský kraj</c:v>
                </c:pt>
                <c:pt idx="7">
                  <c:v>Liberecký kraj</c:v>
                </c:pt>
                <c:pt idx="8">
                  <c:v>Moravskoslezský kraj</c:v>
                </c:pt>
                <c:pt idx="9">
                  <c:v>Zlínský kraj</c:v>
                </c:pt>
                <c:pt idx="10">
                  <c:v>Královéhradecký kraj</c:v>
                </c:pt>
                <c:pt idx="11">
                  <c:v>Olomoucký kraj</c:v>
                </c:pt>
                <c:pt idx="12">
                  <c:v>Ústecký kraj</c:v>
                </c:pt>
                <c:pt idx="13">
                  <c:v>Jihomoravský kraj</c:v>
                </c:pt>
                <c:pt idx="14">
                  <c:v>Karlovarský kraj</c:v>
                </c:pt>
              </c:strCache>
            </c:str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3.0491999999999998E-2</c:v>
                </c:pt>
                <c:pt idx="1">
                  <c:v>1.4468E-2</c:v>
                </c:pt>
                <c:pt idx="2">
                  <c:v>1.3328E-2</c:v>
                </c:pt>
                <c:pt idx="3">
                  <c:v>1.0707E-2</c:v>
                </c:pt>
                <c:pt idx="4">
                  <c:v>1.0395E-2</c:v>
                </c:pt>
                <c:pt idx="5">
                  <c:v>9.0580000000000001E-3</c:v>
                </c:pt>
                <c:pt idx="6">
                  <c:v>8.1320000000000003E-3</c:v>
                </c:pt>
                <c:pt idx="7">
                  <c:v>7.3159999999999996E-3</c:v>
                </c:pt>
                <c:pt idx="8">
                  <c:v>4.9779999999999998E-3</c:v>
                </c:pt>
                <c:pt idx="9">
                  <c:v>4.8399999999999997E-3</c:v>
                </c:pt>
                <c:pt idx="10">
                  <c:v>4.7809999999999997E-3</c:v>
                </c:pt>
                <c:pt idx="11">
                  <c:v>4.6610000000000002E-3</c:v>
                </c:pt>
                <c:pt idx="12">
                  <c:v>4.5120000000000004E-3</c:v>
                </c:pt>
                <c:pt idx="13">
                  <c:v>3.9360000000000003E-3</c:v>
                </c:pt>
                <c:pt idx="14">
                  <c:v>3.8700000000000002E-3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737-452E-9903-F3F8D3CFFFD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1918312239"/>
        <c:axId val="1994523775"/>
      </c:barChart>
      <c:catAx>
        <c:axId val="1918312239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1994523775"/>
        <c:crosses val="autoZero"/>
        <c:auto val="1"/>
        <c:lblAlgn val="ctr"/>
        <c:lblOffset val="100"/>
        <c:noMultiLvlLbl val="0"/>
      </c:catAx>
      <c:valAx>
        <c:axId val="1994523775"/>
        <c:scaling>
          <c:orientation val="minMax"/>
        </c:scaling>
        <c:delete val="0"/>
        <c:axPos val="t"/>
        <c:numFmt formatCode="0.0%" sourceLinked="0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191831223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13.4.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Sheet1!$A$2:$A$16</c:f>
              <c:strCache>
                <c:ptCount val="15"/>
                <c:pt idx="0">
                  <c:v>Plzeňský kraj</c:v>
                </c:pt>
                <c:pt idx="1">
                  <c:v>Hlavní město Praha</c:v>
                </c:pt>
                <c:pt idx="2">
                  <c:v>Středočeský kraj</c:v>
                </c:pt>
                <c:pt idx="3">
                  <c:v>Pardubický kraj</c:v>
                </c:pt>
                <c:pt idx="4">
                  <c:v>Kraj Vysočina</c:v>
                </c:pt>
                <c:pt idx="5">
                  <c:v>ČR</c:v>
                </c:pt>
                <c:pt idx="6">
                  <c:v>Jihočeský kraj</c:v>
                </c:pt>
                <c:pt idx="7">
                  <c:v>Liberecký kraj</c:v>
                </c:pt>
                <c:pt idx="8">
                  <c:v>Moravskoslezský kraj</c:v>
                </c:pt>
                <c:pt idx="9">
                  <c:v>Zlínský kraj</c:v>
                </c:pt>
                <c:pt idx="10">
                  <c:v>Královéhradecký kraj</c:v>
                </c:pt>
                <c:pt idx="11">
                  <c:v>Olomoucký kraj</c:v>
                </c:pt>
                <c:pt idx="12">
                  <c:v>Ústecký kraj</c:v>
                </c:pt>
                <c:pt idx="13">
                  <c:v>Jihomoravský kraj</c:v>
                </c:pt>
                <c:pt idx="14">
                  <c:v>Karlovarský kraj</c:v>
                </c:pt>
              </c:strCache>
            </c:str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0.119365</c:v>
                </c:pt>
                <c:pt idx="1">
                  <c:v>8.1277000000000002E-2</c:v>
                </c:pt>
                <c:pt idx="2">
                  <c:v>0.115605</c:v>
                </c:pt>
                <c:pt idx="3">
                  <c:v>0.124206</c:v>
                </c:pt>
                <c:pt idx="4">
                  <c:v>0.159385</c:v>
                </c:pt>
                <c:pt idx="5">
                  <c:v>0.122351</c:v>
                </c:pt>
                <c:pt idx="6">
                  <c:v>0.205483</c:v>
                </c:pt>
                <c:pt idx="7">
                  <c:v>0.13485</c:v>
                </c:pt>
                <c:pt idx="8">
                  <c:v>0.105603</c:v>
                </c:pt>
                <c:pt idx="9">
                  <c:v>0.11206000000000001</c:v>
                </c:pt>
                <c:pt idx="10">
                  <c:v>5.4872999999999998E-2</c:v>
                </c:pt>
                <c:pt idx="11">
                  <c:v>0.22036900000000001</c:v>
                </c:pt>
                <c:pt idx="12">
                  <c:v>0.123117</c:v>
                </c:pt>
                <c:pt idx="13">
                  <c:v>0.132573</c:v>
                </c:pt>
                <c:pt idx="14">
                  <c:v>5.7452000000000003E-2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7BF-477D-82C7-C81F3163DE12}"/>
            </c:ext>
          </c:extLst>
        </c:ser>
        <c:ser>
          <c:idx val="2"/>
          <c:order val="1"/>
          <c:tx>
            <c:strRef>
              <c:f>Sheet1!$C$1</c:f>
              <c:strCache>
                <c:ptCount val="1"/>
                <c:pt idx="0">
                  <c:v>8.5.</c:v>
                </c:pt>
              </c:strCache>
            </c:strRef>
          </c:tx>
          <c:spPr>
            <a:solidFill>
              <a:srgbClr val="4010B7"/>
            </a:solidFill>
            <a:ln>
              <a:noFill/>
            </a:ln>
            <a:effectLst/>
          </c:spPr>
          <c:invertIfNegative val="0"/>
          <c:cat>
            <c:strRef>
              <c:f>Sheet1!$A$2:$A$16</c:f>
              <c:strCache>
                <c:ptCount val="15"/>
                <c:pt idx="0">
                  <c:v>Plzeňský kraj</c:v>
                </c:pt>
                <c:pt idx="1">
                  <c:v>Hlavní město Praha</c:v>
                </c:pt>
                <c:pt idx="2">
                  <c:v>Středočeský kraj</c:v>
                </c:pt>
                <c:pt idx="3">
                  <c:v>Pardubický kraj</c:v>
                </c:pt>
                <c:pt idx="4">
                  <c:v>Kraj Vysočina</c:v>
                </c:pt>
                <c:pt idx="5">
                  <c:v>ČR</c:v>
                </c:pt>
                <c:pt idx="6">
                  <c:v>Jihočeský kraj</c:v>
                </c:pt>
                <c:pt idx="7">
                  <c:v>Liberecký kraj</c:v>
                </c:pt>
                <c:pt idx="8">
                  <c:v>Moravskoslezský kraj</c:v>
                </c:pt>
                <c:pt idx="9">
                  <c:v>Zlínský kraj</c:v>
                </c:pt>
                <c:pt idx="10">
                  <c:v>Královéhradecký kraj</c:v>
                </c:pt>
                <c:pt idx="11">
                  <c:v>Olomoucký kraj</c:v>
                </c:pt>
                <c:pt idx="12">
                  <c:v>Ústecký kraj</c:v>
                </c:pt>
                <c:pt idx="13">
                  <c:v>Jihomoravský kraj</c:v>
                </c:pt>
                <c:pt idx="14">
                  <c:v>Karlovarský kraj</c:v>
                </c:pt>
              </c:strCache>
            </c:strRef>
          </c:cat>
          <c:val>
            <c:numRef>
              <c:f>Sheet1!$C$2:$C$16</c:f>
              <c:numCache>
                <c:formatCode>General</c:formatCode>
                <c:ptCount val="15"/>
                <c:pt idx="0">
                  <c:v>5.4398000000000002E-2</c:v>
                </c:pt>
                <c:pt idx="1">
                  <c:v>2.9468999999999999E-2</c:v>
                </c:pt>
                <c:pt idx="2">
                  <c:v>4.4365000000000002E-2</c:v>
                </c:pt>
                <c:pt idx="3">
                  <c:v>4.5310000000000003E-2</c:v>
                </c:pt>
                <c:pt idx="4">
                  <c:v>7.2503999999999999E-2</c:v>
                </c:pt>
                <c:pt idx="5">
                  <c:v>5.1242000000000003E-2</c:v>
                </c:pt>
                <c:pt idx="6">
                  <c:v>9.4952999999999996E-2</c:v>
                </c:pt>
                <c:pt idx="7">
                  <c:v>5.2574000000000003E-2</c:v>
                </c:pt>
                <c:pt idx="8">
                  <c:v>5.1213000000000002E-2</c:v>
                </c:pt>
                <c:pt idx="9">
                  <c:v>5.8774E-2</c:v>
                </c:pt>
                <c:pt idx="10">
                  <c:v>1.7319999999999999E-2</c:v>
                </c:pt>
                <c:pt idx="11">
                  <c:v>8.6882000000000001E-2</c:v>
                </c:pt>
                <c:pt idx="12">
                  <c:v>4.9459999999999997E-2</c:v>
                </c:pt>
                <c:pt idx="13">
                  <c:v>6.4958000000000002E-2</c:v>
                </c:pt>
                <c:pt idx="14">
                  <c:v>1.9886999999999998E-2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7BF-477D-82C7-C81F3163DE12}"/>
            </c:ext>
          </c:extLst>
        </c:ser>
        <c:ser>
          <c:idx val="3"/>
          <c:order val="2"/>
          <c:tx>
            <c:strRef>
              <c:f>Sheet1!$D$1</c:f>
              <c:strCache>
                <c:ptCount val="1"/>
                <c:pt idx="0">
                  <c:v>Relativní pozitivita testů s diagnostickou/epidemiologickou indikací za 7 dní</c:v>
                </c:pt>
              </c:strCache>
            </c:strRef>
          </c:tx>
          <c:spPr>
            <a:solidFill>
              <a:srgbClr val="00B0F0"/>
            </a:solidFill>
            <a:ln>
              <a:noFill/>
            </a:ln>
            <a:effectLst/>
          </c:spPr>
          <c:invertIfNegative val="0"/>
          <c:cat>
            <c:strRef>
              <c:f>Sheet1!$A$2:$A$16</c:f>
              <c:strCache>
                <c:ptCount val="15"/>
                <c:pt idx="0">
                  <c:v>Plzeňský kraj</c:v>
                </c:pt>
                <c:pt idx="1">
                  <c:v>Hlavní město Praha</c:v>
                </c:pt>
                <c:pt idx="2">
                  <c:v>Středočeský kraj</c:v>
                </c:pt>
                <c:pt idx="3">
                  <c:v>Pardubický kraj</c:v>
                </c:pt>
                <c:pt idx="4">
                  <c:v>Kraj Vysočina</c:v>
                </c:pt>
                <c:pt idx="5">
                  <c:v>ČR</c:v>
                </c:pt>
                <c:pt idx="6">
                  <c:v>Jihočeský kraj</c:v>
                </c:pt>
                <c:pt idx="7">
                  <c:v>Liberecký kraj</c:v>
                </c:pt>
                <c:pt idx="8">
                  <c:v>Moravskoslezský kraj</c:v>
                </c:pt>
                <c:pt idx="9">
                  <c:v>Zlínský kraj</c:v>
                </c:pt>
                <c:pt idx="10">
                  <c:v>Královéhradecký kraj</c:v>
                </c:pt>
                <c:pt idx="11">
                  <c:v>Olomoucký kraj</c:v>
                </c:pt>
                <c:pt idx="12">
                  <c:v>Ústecký kraj</c:v>
                </c:pt>
                <c:pt idx="13">
                  <c:v>Jihomoravský kraj</c:v>
                </c:pt>
                <c:pt idx="14">
                  <c:v>Karlovarský kraj</c:v>
                </c:pt>
              </c:strCache>
            </c:strRef>
          </c:cat>
          <c:val>
            <c:numRef>
              <c:f>Sheet1!$D$2:$D$16</c:f>
              <c:numCache>
                <c:formatCode>General</c:formatCode>
                <c:ptCount val="15"/>
                <c:pt idx="0">
                  <c:v>2.4569000000000001E-2</c:v>
                </c:pt>
                <c:pt idx="1">
                  <c:v>8.3459999999999993E-3</c:v>
                </c:pt>
                <c:pt idx="2">
                  <c:v>1.1721000000000001E-2</c:v>
                </c:pt>
                <c:pt idx="3">
                  <c:v>9.7699999999999992E-3</c:v>
                </c:pt>
                <c:pt idx="4">
                  <c:v>1.677E-2</c:v>
                </c:pt>
                <c:pt idx="5">
                  <c:v>1.6015999999999999E-2</c:v>
                </c:pt>
                <c:pt idx="6">
                  <c:v>3.0439000000000001E-2</c:v>
                </c:pt>
                <c:pt idx="7">
                  <c:v>2.2044999999999999E-2</c:v>
                </c:pt>
                <c:pt idx="8">
                  <c:v>1.7215999999999999E-2</c:v>
                </c:pt>
                <c:pt idx="9">
                  <c:v>1.9872000000000001E-2</c:v>
                </c:pt>
                <c:pt idx="10">
                  <c:v>6.215E-3</c:v>
                </c:pt>
                <c:pt idx="11">
                  <c:v>3.9800000000000002E-2</c:v>
                </c:pt>
                <c:pt idx="12">
                  <c:v>1.7122999999999999E-2</c:v>
                </c:pt>
                <c:pt idx="13">
                  <c:v>1.8849000000000001E-2</c:v>
                </c:pt>
                <c:pt idx="14">
                  <c:v>5.1359999999999999E-3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7BF-477D-82C7-C81F3163DE12}"/>
            </c:ext>
          </c:extLst>
        </c:ser>
        <c:ser>
          <c:idx val="1"/>
          <c:order val="3"/>
          <c:tx>
            <c:strRef>
              <c:f>Sheet1!$E$1</c:f>
              <c:strCache>
                <c:ptCount val="1"/>
                <c:pt idx="0">
                  <c:v>5.6.</c:v>
                </c:pt>
              </c:strCache>
            </c:strRef>
          </c:tx>
          <c:spPr>
            <a:solidFill>
              <a:srgbClr val="92D050"/>
            </a:solidFill>
            <a:ln>
              <a:noFill/>
            </a:ln>
            <a:effectLst/>
          </c:spPr>
          <c:invertIfNegative val="0"/>
          <c:cat>
            <c:strRef>
              <c:f>Sheet1!$A$2:$A$16</c:f>
              <c:strCache>
                <c:ptCount val="15"/>
                <c:pt idx="0">
                  <c:v>Plzeňský kraj</c:v>
                </c:pt>
                <c:pt idx="1">
                  <c:v>Hlavní město Praha</c:v>
                </c:pt>
                <c:pt idx="2">
                  <c:v>Středočeský kraj</c:v>
                </c:pt>
                <c:pt idx="3">
                  <c:v>Pardubický kraj</c:v>
                </c:pt>
                <c:pt idx="4">
                  <c:v>Kraj Vysočina</c:v>
                </c:pt>
                <c:pt idx="5">
                  <c:v>ČR</c:v>
                </c:pt>
                <c:pt idx="6">
                  <c:v>Jihočeský kraj</c:v>
                </c:pt>
                <c:pt idx="7">
                  <c:v>Liberecký kraj</c:v>
                </c:pt>
                <c:pt idx="8">
                  <c:v>Moravskoslezský kraj</c:v>
                </c:pt>
                <c:pt idx="9">
                  <c:v>Zlínský kraj</c:v>
                </c:pt>
                <c:pt idx="10">
                  <c:v>Královéhradecký kraj</c:v>
                </c:pt>
                <c:pt idx="11">
                  <c:v>Olomoucký kraj</c:v>
                </c:pt>
                <c:pt idx="12">
                  <c:v>Ústecký kraj</c:v>
                </c:pt>
                <c:pt idx="13">
                  <c:v>Jihomoravský kraj</c:v>
                </c:pt>
                <c:pt idx="14">
                  <c:v>Karlovarský kraj</c:v>
                </c:pt>
              </c:strCache>
            </c:strRef>
          </c:cat>
          <c:val>
            <c:numRef>
              <c:f>Sheet1!$E$2:$E$16</c:f>
              <c:numCache>
                <c:formatCode>General</c:formatCode>
                <c:ptCount val="15"/>
                <c:pt idx="0">
                  <c:v>3.0491999999999998E-2</c:v>
                </c:pt>
                <c:pt idx="1">
                  <c:v>1.4468E-2</c:v>
                </c:pt>
                <c:pt idx="2">
                  <c:v>1.3328E-2</c:v>
                </c:pt>
                <c:pt idx="3">
                  <c:v>1.0707E-2</c:v>
                </c:pt>
                <c:pt idx="4">
                  <c:v>1.0395E-2</c:v>
                </c:pt>
                <c:pt idx="5">
                  <c:v>9.0580000000000001E-3</c:v>
                </c:pt>
                <c:pt idx="6">
                  <c:v>8.1320000000000003E-3</c:v>
                </c:pt>
                <c:pt idx="7">
                  <c:v>7.3159999999999996E-3</c:v>
                </c:pt>
                <c:pt idx="8">
                  <c:v>4.9779999999999998E-3</c:v>
                </c:pt>
                <c:pt idx="9">
                  <c:v>4.8399999999999997E-3</c:v>
                </c:pt>
                <c:pt idx="10">
                  <c:v>4.7809999999999997E-3</c:v>
                </c:pt>
                <c:pt idx="11">
                  <c:v>4.6610000000000002E-3</c:v>
                </c:pt>
                <c:pt idx="12">
                  <c:v>4.5120000000000004E-3</c:v>
                </c:pt>
                <c:pt idx="13">
                  <c:v>3.9360000000000003E-3</c:v>
                </c:pt>
                <c:pt idx="14">
                  <c:v>3.8700000000000002E-3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67BF-477D-82C7-C81F3163DE1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1918312239"/>
        <c:axId val="1994523775"/>
      </c:barChart>
      <c:catAx>
        <c:axId val="1918312239"/>
        <c:scaling>
          <c:orientation val="maxMin"/>
        </c:scaling>
        <c:delete val="1"/>
        <c:axPos val="l"/>
        <c:numFmt formatCode="General" sourceLinked="1"/>
        <c:majorTickMark val="none"/>
        <c:minorTickMark val="none"/>
        <c:tickLblPos val="nextTo"/>
        <c:crossAx val="1994523775"/>
        <c:crosses val="autoZero"/>
        <c:auto val="1"/>
        <c:lblAlgn val="ctr"/>
        <c:lblOffset val="100"/>
        <c:noMultiLvlLbl val="0"/>
      </c:catAx>
      <c:valAx>
        <c:axId val="1994523775"/>
        <c:scaling>
          <c:orientation val="minMax"/>
        </c:scaling>
        <c:delete val="0"/>
        <c:axPos val="t"/>
        <c:numFmt formatCode="0%" sourceLinked="0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191831223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5.6.</c:v>
                </c:pt>
              </c:strCache>
            </c:strRef>
          </c:tx>
          <c:spPr>
            <a:solidFill>
              <a:srgbClr val="305983"/>
            </a:solidFill>
            <a:ln>
              <a:noFill/>
            </a:ln>
            <a:effectLst/>
          </c:spPr>
          <c:invertIfNegative val="0"/>
          <c:dPt>
            <c:idx val="8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758E-4319-A6B1-3BB003D05972}"/>
              </c:ext>
            </c:extLst>
          </c:dPt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Sheet1!$A$2:$A$16</c:f>
              <c:strCache>
                <c:ptCount val="15"/>
                <c:pt idx="0">
                  <c:v>Plzeňský kraj</c:v>
                </c:pt>
                <c:pt idx="1">
                  <c:v>Hlavní město Praha</c:v>
                </c:pt>
                <c:pt idx="2">
                  <c:v>Středočeský kraj</c:v>
                </c:pt>
                <c:pt idx="3">
                  <c:v>Kraj Vysočina</c:v>
                </c:pt>
                <c:pt idx="4">
                  <c:v>ČR</c:v>
                </c:pt>
                <c:pt idx="5">
                  <c:v>Moravskoslezský kraj</c:v>
                </c:pt>
                <c:pt idx="6">
                  <c:v>Pardubický kraj</c:v>
                </c:pt>
                <c:pt idx="7">
                  <c:v>Liberecký kraj</c:v>
                </c:pt>
                <c:pt idx="8">
                  <c:v>Jihočeský kraj</c:v>
                </c:pt>
                <c:pt idx="9">
                  <c:v>Ústecký kraj</c:v>
                </c:pt>
                <c:pt idx="10">
                  <c:v>Olomoucký kraj</c:v>
                </c:pt>
                <c:pt idx="11">
                  <c:v>Jihomoravský kraj</c:v>
                </c:pt>
                <c:pt idx="12">
                  <c:v>Královéhradecký kraj</c:v>
                </c:pt>
                <c:pt idx="13">
                  <c:v>Zlínský kraj</c:v>
                </c:pt>
                <c:pt idx="14">
                  <c:v>Karlovarský kraj</c:v>
                </c:pt>
              </c:strCache>
            </c:str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15.05818</c:v>
                </c:pt>
                <c:pt idx="1">
                  <c:v>12.658379999999999</c:v>
                </c:pt>
                <c:pt idx="2">
                  <c:v>7.2961530000000003</c:v>
                </c:pt>
                <c:pt idx="3">
                  <c:v>6.4851859999999997</c:v>
                </c:pt>
                <c:pt idx="4">
                  <c:v>5.6626110000000001</c:v>
                </c:pt>
                <c:pt idx="5">
                  <c:v>4.1916979999999997</c:v>
                </c:pt>
                <c:pt idx="6">
                  <c:v>3.6338879999999998</c:v>
                </c:pt>
                <c:pt idx="7">
                  <c:v>3.616015</c:v>
                </c:pt>
                <c:pt idx="8">
                  <c:v>3.1077569999999999</c:v>
                </c:pt>
                <c:pt idx="9">
                  <c:v>3.0599609999999999</c:v>
                </c:pt>
                <c:pt idx="10">
                  <c:v>3.0133760000000001</c:v>
                </c:pt>
                <c:pt idx="11">
                  <c:v>2.4261140000000001</c:v>
                </c:pt>
                <c:pt idx="12">
                  <c:v>2.3601899999999998</c:v>
                </c:pt>
                <c:pt idx="13">
                  <c:v>2.0685410000000002</c:v>
                </c:pt>
                <c:pt idx="14">
                  <c:v>2.0456099999999999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58E-4319-A6B1-3BB003D0597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1918312239"/>
        <c:axId val="1994523775"/>
      </c:barChart>
      <c:catAx>
        <c:axId val="1918312239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1994523775"/>
        <c:crosses val="autoZero"/>
        <c:auto val="1"/>
        <c:lblAlgn val="ctr"/>
        <c:lblOffset val="100"/>
        <c:noMultiLvlLbl val="0"/>
      </c:catAx>
      <c:valAx>
        <c:axId val="1994523775"/>
        <c:scaling>
          <c:orientation val="minMax"/>
        </c:scaling>
        <c:delete val="0"/>
        <c:axPos val="t"/>
        <c:numFmt formatCode="#,##0" sourceLinked="0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191831223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13.4.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Sheet1!$A$2:$A$16</c:f>
              <c:strCache>
                <c:ptCount val="15"/>
                <c:pt idx="0">
                  <c:v>Plzeňský kraj</c:v>
                </c:pt>
                <c:pt idx="1">
                  <c:v>Hlavní město Praha</c:v>
                </c:pt>
                <c:pt idx="2">
                  <c:v>Středočeský kraj</c:v>
                </c:pt>
                <c:pt idx="3">
                  <c:v>Kraj Vysočina</c:v>
                </c:pt>
                <c:pt idx="4">
                  <c:v>ČR</c:v>
                </c:pt>
                <c:pt idx="5">
                  <c:v>Moravskoslezský kraj</c:v>
                </c:pt>
                <c:pt idx="6">
                  <c:v>Pardubický kraj</c:v>
                </c:pt>
                <c:pt idx="7">
                  <c:v>Liberecký kraj</c:v>
                </c:pt>
                <c:pt idx="8">
                  <c:v>Jihočeský kraj</c:v>
                </c:pt>
                <c:pt idx="9">
                  <c:v>Ústecký kraj</c:v>
                </c:pt>
                <c:pt idx="10">
                  <c:v>Olomoucký kraj</c:v>
                </c:pt>
                <c:pt idx="11">
                  <c:v>Jihomoravský kraj</c:v>
                </c:pt>
                <c:pt idx="12">
                  <c:v>Královéhradecký kraj</c:v>
                </c:pt>
                <c:pt idx="13">
                  <c:v>Zlínský kraj</c:v>
                </c:pt>
                <c:pt idx="14">
                  <c:v>Karlovarský kraj</c:v>
                </c:pt>
              </c:strCache>
            </c:str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100.839</c:v>
                </c:pt>
                <c:pt idx="1">
                  <c:v>111.3788</c:v>
                </c:pt>
                <c:pt idx="2">
                  <c:v>131.83150000000001</c:v>
                </c:pt>
                <c:pt idx="3">
                  <c:v>156.4306</c:v>
                </c:pt>
                <c:pt idx="4">
                  <c:v>152.93719999999999</c:v>
                </c:pt>
                <c:pt idx="5">
                  <c:v>176.8897</c:v>
                </c:pt>
                <c:pt idx="6">
                  <c:v>186.85830000000001</c:v>
                </c:pt>
                <c:pt idx="7">
                  <c:v>155.0367</c:v>
                </c:pt>
                <c:pt idx="8">
                  <c:v>201.0719</c:v>
                </c:pt>
                <c:pt idx="9">
                  <c:v>202.07980000000001</c:v>
                </c:pt>
                <c:pt idx="10">
                  <c:v>203.3236</c:v>
                </c:pt>
                <c:pt idx="11">
                  <c:v>156.19159999999999</c:v>
                </c:pt>
                <c:pt idx="12">
                  <c:v>60.094079999999998</c:v>
                </c:pt>
                <c:pt idx="13">
                  <c:v>213.57689999999999</c:v>
                </c:pt>
                <c:pt idx="14">
                  <c:v>64.436719999999994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CFD-4C6E-9F7A-BB34FB4B8147}"/>
            </c:ext>
          </c:extLst>
        </c:ser>
        <c:ser>
          <c:idx val="2"/>
          <c:order val="1"/>
          <c:tx>
            <c:strRef>
              <c:f>Sheet1!$C$1</c:f>
              <c:strCache>
                <c:ptCount val="1"/>
                <c:pt idx="0">
                  <c:v>8.5.</c:v>
                </c:pt>
              </c:strCache>
            </c:strRef>
          </c:tx>
          <c:spPr>
            <a:solidFill>
              <a:srgbClr val="4010B7"/>
            </a:solidFill>
            <a:ln>
              <a:noFill/>
            </a:ln>
            <a:effectLst/>
          </c:spPr>
          <c:invertIfNegative val="0"/>
          <c:cat>
            <c:strRef>
              <c:f>Sheet1!$A$2:$A$16</c:f>
              <c:strCache>
                <c:ptCount val="15"/>
                <c:pt idx="0">
                  <c:v>Plzeňský kraj</c:v>
                </c:pt>
                <c:pt idx="1">
                  <c:v>Hlavní město Praha</c:v>
                </c:pt>
                <c:pt idx="2">
                  <c:v>Středočeský kraj</c:v>
                </c:pt>
                <c:pt idx="3">
                  <c:v>Kraj Vysočina</c:v>
                </c:pt>
                <c:pt idx="4">
                  <c:v>ČR</c:v>
                </c:pt>
                <c:pt idx="5">
                  <c:v>Moravskoslezský kraj</c:v>
                </c:pt>
                <c:pt idx="6">
                  <c:v>Pardubický kraj</c:v>
                </c:pt>
                <c:pt idx="7">
                  <c:v>Liberecký kraj</c:v>
                </c:pt>
                <c:pt idx="8">
                  <c:v>Jihočeský kraj</c:v>
                </c:pt>
                <c:pt idx="9">
                  <c:v>Ústecký kraj</c:v>
                </c:pt>
                <c:pt idx="10">
                  <c:v>Olomoucký kraj</c:v>
                </c:pt>
                <c:pt idx="11">
                  <c:v>Jihomoravský kraj</c:v>
                </c:pt>
                <c:pt idx="12">
                  <c:v>Královéhradecký kraj</c:v>
                </c:pt>
                <c:pt idx="13">
                  <c:v>Zlínský kraj</c:v>
                </c:pt>
                <c:pt idx="14">
                  <c:v>Karlovarský kraj</c:v>
                </c:pt>
              </c:strCache>
            </c:strRef>
          </c:cat>
          <c:val>
            <c:numRef>
              <c:f>Sheet1!$C$2:$C$16</c:f>
              <c:numCache>
                <c:formatCode>General</c:formatCode>
                <c:ptCount val="15"/>
                <c:pt idx="0">
                  <c:v>29.77797</c:v>
                </c:pt>
                <c:pt idx="1">
                  <c:v>39.473170000000003</c:v>
                </c:pt>
                <c:pt idx="2">
                  <c:v>41.917110000000001</c:v>
                </c:pt>
                <c:pt idx="3">
                  <c:v>59.742319999999999</c:v>
                </c:pt>
                <c:pt idx="4">
                  <c:v>52.533329999999999</c:v>
                </c:pt>
                <c:pt idx="5">
                  <c:v>71.091200000000001</c:v>
                </c:pt>
                <c:pt idx="6">
                  <c:v>42.650370000000002</c:v>
                </c:pt>
                <c:pt idx="7">
                  <c:v>50.17221</c:v>
                </c:pt>
                <c:pt idx="8">
                  <c:v>84.530990000000003</c:v>
                </c:pt>
                <c:pt idx="9">
                  <c:v>66.829539999999994</c:v>
                </c:pt>
                <c:pt idx="10">
                  <c:v>53.130580000000002</c:v>
                </c:pt>
                <c:pt idx="11">
                  <c:v>58.645040000000002</c:v>
                </c:pt>
                <c:pt idx="12">
                  <c:v>17.065989999999999</c:v>
                </c:pt>
                <c:pt idx="13">
                  <c:v>78.94932</c:v>
                </c:pt>
                <c:pt idx="14">
                  <c:v>17.387689999999999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CFD-4C6E-9F7A-BB34FB4B8147}"/>
            </c:ext>
          </c:extLst>
        </c:ser>
        <c:ser>
          <c:idx val="3"/>
          <c:order val="2"/>
          <c:tx>
            <c:strRef>
              <c:f>Sheet1!$D$1</c:f>
              <c:strCache>
                <c:ptCount val="1"/>
                <c:pt idx="0">
                  <c:v>Symptomatičtí pozitivní na 100 000 obyvatel za 7 dní</c:v>
                </c:pt>
              </c:strCache>
            </c:strRef>
          </c:tx>
          <c:spPr>
            <a:solidFill>
              <a:srgbClr val="00B0F0"/>
            </a:solidFill>
            <a:ln>
              <a:noFill/>
            </a:ln>
            <a:effectLst/>
          </c:spPr>
          <c:invertIfNegative val="0"/>
          <c:cat>
            <c:strRef>
              <c:f>Sheet1!$A$2:$A$16</c:f>
              <c:strCache>
                <c:ptCount val="15"/>
                <c:pt idx="0">
                  <c:v>Plzeňský kraj</c:v>
                </c:pt>
                <c:pt idx="1">
                  <c:v>Hlavní město Praha</c:v>
                </c:pt>
                <c:pt idx="2">
                  <c:v>Středočeský kraj</c:v>
                </c:pt>
                <c:pt idx="3">
                  <c:v>Kraj Vysočina</c:v>
                </c:pt>
                <c:pt idx="4">
                  <c:v>ČR</c:v>
                </c:pt>
                <c:pt idx="5">
                  <c:v>Moravskoslezský kraj</c:v>
                </c:pt>
                <c:pt idx="6">
                  <c:v>Pardubický kraj</c:v>
                </c:pt>
                <c:pt idx="7">
                  <c:v>Liberecký kraj</c:v>
                </c:pt>
                <c:pt idx="8">
                  <c:v>Jihočeský kraj</c:v>
                </c:pt>
                <c:pt idx="9">
                  <c:v>Ústecký kraj</c:v>
                </c:pt>
                <c:pt idx="10">
                  <c:v>Olomoucký kraj</c:v>
                </c:pt>
                <c:pt idx="11">
                  <c:v>Jihomoravský kraj</c:v>
                </c:pt>
                <c:pt idx="12">
                  <c:v>Královéhradecký kraj</c:v>
                </c:pt>
                <c:pt idx="13">
                  <c:v>Zlínský kraj</c:v>
                </c:pt>
                <c:pt idx="14">
                  <c:v>Karlovarský kraj</c:v>
                </c:pt>
              </c:strCache>
            </c:strRef>
          </c:cat>
          <c:val>
            <c:numRef>
              <c:f>Sheet1!$D$2:$D$16</c:f>
              <c:numCache>
                <c:formatCode>General</c:formatCode>
                <c:ptCount val="15"/>
                <c:pt idx="0">
                  <c:v>13.87383</c:v>
                </c:pt>
                <c:pt idx="1">
                  <c:v>14.53092</c:v>
                </c:pt>
                <c:pt idx="2">
                  <c:v>11.731070000000001</c:v>
                </c:pt>
                <c:pt idx="3">
                  <c:v>17.09731</c:v>
                </c:pt>
                <c:pt idx="4">
                  <c:v>17.043900000000001</c:v>
                </c:pt>
                <c:pt idx="5">
                  <c:v>21.126159999999999</c:v>
                </c:pt>
                <c:pt idx="6">
                  <c:v>9.1803480000000004</c:v>
                </c:pt>
                <c:pt idx="7">
                  <c:v>18.75808</c:v>
                </c:pt>
                <c:pt idx="8">
                  <c:v>22.220459999999999</c:v>
                </c:pt>
                <c:pt idx="9">
                  <c:v>21.052530000000001</c:v>
                </c:pt>
                <c:pt idx="10">
                  <c:v>25.534400000000002</c:v>
                </c:pt>
                <c:pt idx="11">
                  <c:v>18.237690000000001</c:v>
                </c:pt>
                <c:pt idx="12">
                  <c:v>5.446593</c:v>
                </c:pt>
                <c:pt idx="13">
                  <c:v>30.166219999999999</c:v>
                </c:pt>
                <c:pt idx="14">
                  <c:v>4.432156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CFD-4C6E-9F7A-BB34FB4B8147}"/>
            </c:ext>
          </c:extLst>
        </c:ser>
        <c:ser>
          <c:idx val="1"/>
          <c:order val="3"/>
          <c:tx>
            <c:strRef>
              <c:f>Sheet1!$E$1</c:f>
              <c:strCache>
                <c:ptCount val="1"/>
                <c:pt idx="0">
                  <c:v>5.6.</c:v>
                </c:pt>
              </c:strCache>
            </c:strRef>
          </c:tx>
          <c:spPr>
            <a:solidFill>
              <a:srgbClr val="92D050"/>
            </a:solidFill>
            <a:ln>
              <a:noFill/>
            </a:ln>
            <a:effectLst/>
          </c:spPr>
          <c:invertIfNegative val="0"/>
          <c:cat>
            <c:strRef>
              <c:f>Sheet1!$A$2:$A$16</c:f>
              <c:strCache>
                <c:ptCount val="15"/>
                <c:pt idx="0">
                  <c:v>Plzeňský kraj</c:v>
                </c:pt>
                <c:pt idx="1">
                  <c:v>Hlavní město Praha</c:v>
                </c:pt>
                <c:pt idx="2">
                  <c:v>Středočeský kraj</c:v>
                </c:pt>
                <c:pt idx="3">
                  <c:v>Kraj Vysočina</c:v>
                </c:pt>
                <c:pt idx="4">
                  <c:v>ČR</c:v>
                </c:pt>
                <c:pt idx="5">
                  <c:v>Moravskoslezský kraj</c:v>
                </c:pt>
                <c:pt idx="6">
                  <c:v>Pardubický kraj</c:v>
                </c:pt>
                <c:pt idx="7">
                  <c:v>Liberecký kraj</c:v>
                </c:pt>
                <c:pt idx="8">
                  <c:v>Jihočeský kraj</c:v>
                </c:pt>
                <c:pt idx="9">
                  <c:v>Ústecký kraj</c:v>
                </c:pt>
                <c:pt idx="10">
                  <c:v>Olomoucký kraj</c:v>
                </c:pt>
                <c:pt idx="11">
                  <c:v>Jihomoravský kraj</c:v>
                </c:pt>
                <c:pt idx="12">
                  <c:v>Královéhradecký kraj</c:v>
                </c:pt>
                <c:pt idx="13">
                  <c:v>Zlínský kraj</c:v>
                </c:pt>
                <c:pt idx="14">
                  <c:v>Karlovarský kraj</c:v>
                </c:pt>
              </c:strCache>
            </c:strRef>
          </c:cat>
          <c:val>
            <c:numRef>
              <c:f>Sheet1!$E$2:$E$16</c:f>
              <c:numCache>
                <c:formatCode>General</c:formatCode>
                <c:ptCount val="15"/>
                <c:pt idx="0">
                  <c:v>15.05818</c:v>
                </c:pt>
                <c:pt idx="1">
                  <c:v>12.658379999999999</c:v>
                </c:pt>
                <c:pt idx="2">
                  <c:v>7.2961530000000003</c:v>
                </c:pt>
                <c:pt idx="3">
                  <c:v>6.4851859999999997</c:v>
                </c:pt>
                <c:pt idx="4">
                  <c:v>5.6626110000000001</c:v>
                </c:pt>
                <c:pt idx="5">
                  <c:v>4.1916979999999997</c:v>
                </c:pt>
                <c:pt idx="6">
                  <c:v>3.6338879999999998</c:v>
                </c:pt>
                <c:pt idx="7">
                  <c:v>3.616015</c:v>
                </c:pt>
                <c:pt idx="8">
                  <c:v>3.1077569999999999</c:v>
                </c:pt>
                <c:pt idx="9">
                  <c:v>3.0599609999999999</c:v>
                </c:pt>
                <c:pt idx="10">
                  <c:v>3.0133760000000001</c:v>
                </c:pt>
                <c:pt idx="11">
                  <c:v>2.4261140000000001</c:v>
                </c:pt>
                <c:pt idx="12">
                  <c:v>2.3601899999999998</c:v>
                </c:pt>
                <c:pt idx="13">
                  <c:v>2.0685410000000002</c:v>
                </c:pt>
                <c:pt idx="14">
                  <c:v>2.0456099999999999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5AA-41EA-9F16-8BB4B107D44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1918312239"/>
        <c:axId val="1994523775"/>
      </c:barChart>
      <c:catAx>
        <c:axId val="1918312239"/>
        <c:scaling>
          <c:orientation val="maxMin"/>
        </c:scaling>
        <c:delete val="1"/>
        <c:axPos val="l"/>
        <c:numFmt formatCode="General" sourceLinked="1"/>
        <c:majorTickMark val="none"/>
        <c:minorTickMark val="none"/>
        <c:tickLblPos val="nextTo"/>
        <c:crossAx val="1994523775"/>
        <c:crosses val="autoZero"/>
        <c:auto val="1"/>
        <c:lblAlgn val="ctr"/>
        <c:lblOffset val="100"/>
        <c:noMultiLvlLbl val="0"/>
      </c:catAx>
      <c:valAx>
        <c:axId val="1994523775"/>
        <c:scaling>
          <c:orientation val="minMax"/>
        </c:scaling>
        <c:delete val="0"/>
        <c:axPos val="t"/>
        <c:numFmt formatCode="General" sourceLinked="0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191831223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5.6.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C0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0-5944-47A1-8932-0F6118E2CB1A}"/>
              </c:ext>
            </c:extLst>
          </c:dPt>
          <c:dPt>
            <c:idx val="1"/>
            <c:invertIfNegative val="0"/>
            <c:bubble3D val="0"/>
            <c:spPr>
              <a:solidFill>
                <a:srgbClr val="C0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5944-47A1-8932-0F6118E2CB1A}"/>
              </c:ext>
            </c:extLst>
          </c:dPt>
          <c:dPt>
            <c:idx val="2"/>
            <c:invertIfNegative val="0"/>
            <c:bubble3D val="0"/>
            <c:spPr>
              <a:solidFill>
                <a:srgbClr val="C0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5944-47A1-8932-0F6118E2CB1A}"/>
              </c:ext>
            </c:extLst>
          </c:dPt>
          <c:dPt>
            <c:idx val="3"/>
            <c:invertIfNegative val="0"/>
            <c:bubble3D val="0"/>
            <c:spPr>
              <a:solidFill>
                <a:srgbClr val="C0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8-AA89-4CE0-A734-71837139C0C7}"/>
              </c:ext>
            </c:extLst>
          </c:dPt>
          <c:dPt>
            <c:idx val="4"/>
            <c:invertIfNegative val="0"/>
            <c:bubble3D val="0"/>
            <c:spPr>
              <a:solidFill>
                <a:srgbClr val="C0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AA89-4CE0-A734-71837139C0C7}"/>
              </c:ext>
            </c:extLst>
          </c:dPt>
          <c:dPt>
            <c:idx val="5"/>
            <c:invertIfNegative val="0"/>
            <c:bubble3D val="0"/>
            <c:spPr>
              <a:solidFill>
                <a:srgbClr val="C0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D8B0-4D33-B12C-8C4CD8438033}"/>
              </c:ext>
            </c:extLst>
          </c:dPt>
          <c:dPt>
            <c:idx val="6"/>
            <c:invertIfNegative val="0"/>
            <c:bubble3D val="0"/>
            <c:spPr>
              <a:solidFill>
                <a:srgbClr val="C0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A-AA89-4CE0-A734-71837139C0C7}"/>
              </c:ext>
            </c:extLst>
          </c:dPt>
          <c:dPt>
            <c:idx val="7"/>
            <c:invertIfNegative val="0"/>
            <c:bubble3D val="0"/>
            <c:spPr>
              <a:solidFill>
                <a:srgbClr val="C0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AA89-4CE0-A734-71837139C0C7}"/>
              </c:ext>
            </c:extLst>
          </c:dPt>
          <c:dPt>
            <c:idx val="8"/>
            <c:invertIfNegative val="0"/>
            <c:bubble3D val="0"/>
            <c:spPr>
              <a:solidFill>
                <a:srgbClr val="C0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1-2B8F-431B-B6A1-9498F275B175}"/>
              </c:ext>
            </c:extLst>
          </c:dPt>
          <c:dPt>
            <c:idx val="9"/>
            <c:invertIfNegative val="0"/>
            <c:bubble3D val="0"/>
            <c:spPr>
              <a:solidFill>
                <a:srgbClr val="C0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2-2B8F-431B-B6A1-9498F275B175}"/>
              </c:ext>
            </c:extLst>
          </c:dPt>
          <c:dPt>
            <c:idx val="10"/>
            <c:invertIfNegative val="0"/>
            <c:bubble3D val="0"/>
            <c:spPr>
              <a:solidFill>
                <a:srgbClr val="C0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3-2B8F-431B-B6A1-9498F275B175}"/>
              </c:ext>
            </c:extLst>
          </c:dPt>
          <c:dPt>
            <c:idx val="11"/>
            <c:invertIfNegative val="0"/>
            <c:bubble3D val="0"/>
            <c:spPr>
              <a:solidFill>
                <a:srgbClr val="C0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4-2B8F-431B-B6A1-9498F275B175}"/>
              </c:ext>
            </c:extLst>
          </c:dPt>
          <c:dPt>
            <c:idx val="12"/>
            <c:invertIfNegative val="0"/>
            <c:bubble3D val="0"/>
            <c:spPr>
              <a:solidFill>
                <a:srgbClr val="C0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5-2B8F-431B-B6A1-9498F275B175}"/>
              </c:ext>
            </c:extLst>
          </c:dPt>
          <c:dPt>
            <c:idx val="13"/>
            <c:invertIfNegative val="0"/>
            <c:bubble3D val="0"/>
            <c:spPr>
              <a:solidFill>
                <a:srgbClr val="C0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6-2B8F-431B-B6A1-9498F275B175}"/>
              </c:ext>
            </c:extLst>
          </c:dPt>
          <c:dPt>
            <c:idx val="14"/>
            <c:invertIfNegative val="0"/>
            <c:bubble3D val="0"/>
            <c:spPr>
              <a:solidFill>
                <a:srgbClr val="C0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7-2B8F-431B-B6A1-9498F275B175}"/>
              </c:ext>
            </c:extLst>
          </c:dPt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Sheet1!$A$2:$A$21</c:f>
              <c:strCache>
                <c:ptCount val="20"/>
                <c:pt idx="0">
                  <c:v>Plzeň-sever</c:v>
                </c:pt>
                <c:pt idx="1">
                  <c:v>Rokycany</c:v>
                </c:pt>
                <c:pt idx="2">
                  <c:v>Plzeň-město</c:v>
                </c:pt>
                <c:pt idx="3">
                  <c:v>Praha</c:v>
                </c:pt>
                <c:pt idx="4">
                  <c:v>Praha-západ</c:v>
                </c:pt>
                <c:pt idx="5">
                  <c:v>Plzeň-jih</c:v>
                </c:pt>
                <c:pt idx="6">
                  <c:v>Pardubice</c:v>
                </c:pt>
                <c:pt idx="7">
                  <c:v>Beroun</c:v>
                </c:pt>
                <c:pt idx="8">
                  <c:v>Prachatice</c:v>
                </c:pt>
                <c:pt idx="9">
                  <c:v>Benešov</c:v>
                </c:pt>
                <c:pt idx="10">
                  <c:v>Mělník</c:v>
                </c:pt>
                <c:pt idx="11">
                  <c:v>Praha-východ</c:v>
                </c:pt>
                <c:pt idx="12">
                  <c:v>Havlíčkův Brod</c:v>
                </c:pt>
                <c:pt idx="13">
                  <c:v>Třebíč</c:v>
                </c:pt>
                <c:pt idx="14">
                  <c:v>Kladno</c:v>
                </c:pt>
                <c:pt idx="15">
                  <c:v>Žďár nad Sázavou</c:v>
                </c:pt>
                <c:pt idx="16">
                  <c:v>Nymburk</c:v>
                </c:pt>
                <c:pt idx="17">
                  <c:v>Mladá Boleslav</c:v>
                </c:pt>
                <c:pt idx="18">
                  <c:v>Svitavy</c:v>
                </c:pt>
                <c:pt idx="19">
                  <c:v>Kutná Hora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58.261330000000001</c:v>
                </c:pt>
                <c:pt idx="1">
                  <c:v>54.557580000000002</c:v>
                </c:pt>
                <c:pt idx="2">
                  <c:v>53.377130000000001</c:v>
                </c:pt>
                <c:pt idx="3">
                  <c:v>42.469239999999999</c:v>
                </c:pt>
                <c:pt idx="4">
                  <c:v>41.369799999999998</c:v>
                </c:pt>
                <c:pt idx="5">
                  <c:v>37.073480000000004</c:v>
                </c:pt>
                <c:pt idx="6">
                  <c:v>27.81925</c:v>
                </c:pt>
                <c:pt idx="7">
                  <c:v>23.858180000000001</c:v>
                </c:pt>
                <c:pt idx="8">
                  <c:v>23.631820000000001</c:v>
                </c:pt>
                <c:pt idx="9">
                  <c:v>23.05949</c:v>
                </c:pt>
                <c:pt idx="10">
                  <c:v>22.729959999999998</c:v>
                </c:pt>
                <c:pt idx="11">
                  <c:v>21.170850000000002</c:v>
                </c:pt>
                <c:pt idx="12">
                  <c:v>21.13897</c:v>
                </c:pt>
                <c:pt idx="13">
                  <c:v>20.845230000000001</c:v>
                </c:pt>
                <c:pt idx="14">
                  <c:v>19.179480000000002</c:v>
                </c:pt>
                <c:pt idx="15">
                  <c:v>18.653390000000002</c:v>
                </c:pt>
                <c:pt idx="16">
                  <c:v>17.727180000000001</c:v>
                </c:pt>
                <c:pt idx="17">
                  <c:v>16.788509999999999</c:v>
                </c:pt>
                <c:pt idx="18">
                  <c:v>15.38462</c:v>
                </c:pt>
                <c:pt idx="19">
                  <c:v>14.41489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D2B-4171-AE9D-D1549822F90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1918312239"/>
        <c:axId val="1994523775"/>
      </c:barChart>
      <c:catAx>
        <c:axId val="1918312239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1994523775"/>
        <c:crosses val="autoZero"/>
        <c:auto val="1"/>
        <c:lblAlgn val="ctr"/>
        <c:lblOffset val="100"/>
        <c:noMultiLvlLbl val="0"/>
      </c:catAx>
      <c:valAx>
        <c:axId val="1994523775"/>
        <c:scaling>
          <c:orientation val="minMax"/>
        </c:scaling>
        <c:delete val="0"/>
        <c:axPos val="t"/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191831223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9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0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3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4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5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6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Zástupný symbol pro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8F9534-E31E-47A6-B3B5-39567348889D}" type="datetimeFigureOut">
              <a:rPr lang="cs-CZ" smtClean="0"/>
              <a:t>15.07.2021</a:t>
            </a:fld>
            <a:endParaRPr lang="cs-CZ"/>
          </a:p>
        </p:txBody>
      </p:sp>
      <p:sp>
        <p:nvSpPr>
          <p:cNvPr id="4" name="Zástupný symbol pro obrázek snímk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Zástupný symbol pro poznámk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3B4F48-45DA-4A93-94D7-4559DBB1A6C9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6127701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402AD0F-0DC9-4FF9-A1AD-81BDA829852F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30939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515673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370862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284881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cs-CZ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430871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402AD0F-0DC9-4FF9-A1AD-81BDA829852F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197549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125310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899574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tmp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mp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mp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4.svg"/><Relationship Id="rId5" Type="http://schemas.openxmlformats.org/officeDocument/2006/relationships/image" Target="../media/image10.png"/><Relationship Id="rId4" Type="http://schemas.openxmlformats.org/officeDocument/2006/relationships/image" Target="../media/image7.sv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8.png"/><Relationship Id="rId5" Type="http://schemas.openxmlformats.org/officeDocument/2006/relationships/image" Target="../media/image4.svg"/><Relationship Id="rId4" Type="http://schemas.openxmlformats.org/officeDocument/2006/relationships/image" Target="../media/image12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8.png"/><Relationship Id="rId5" Type="http://schemas.openxmlformats.org/officeDocument/2006/relationships/image" Target="../media/image4.svg"/><Relationship Id="rId4" Type="http://schemas.openxmlformats.org/officeDocument/2006/relationships/image" Target="../media/image12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8.png"/><Relationship Id="rId5" Type="http://schemas.openxmlformats.org/officeDocument/2006/relationships/image" Target="../media/image4.svg"/><Relationship Id="rId4" Type="http://schemas.openxmlformats.org/officeDocument/2006/relationships/image" Target="../media/image12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8.png"/><Relationship Id="rId5" Type="http://schemas.openxmlformats.org/officeDocument/2006/relationships/image" Target="../media/image4.svg"/><Relationship Id="rId4" Type="http://schemas.openxmlformats.org/officeDocument/2006/relationships/image" Target="../media/image12.pn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4.svg"/><Relationship Id="rId5" Type="http://schemas.openxmlformats.org/officeDocument/2006/relationships/image" Target="../media/image10.png"/><Relationship Id="rId4" Type="http://schemas.openxmlformats.org/officeDocument/2006/relationships/image" Target="../media/image7.svg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4.svg"/><Relationship Id="rId5" Type="http://schemas.openxmlformats.org/officeDocument/2006/relationships/image" Target="../media/image10.png"/><Relationship Id="rId4" Type="http://schemas.openxmlformats.org/officeDocument/2006/relationships/image" Target="../media/image7.sv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13.png"/><Relationship Id="rId5" Type="http://schemas.openxmlformats.org/officeDocument/2006/relationships/image" Target="../media/image4.svg"/><Relationship Id="rId4" Type="http://schemas.openxmlformats.org/officeDocument/2006/relationships/image" Target="../media/image12.pn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13.png"/><Relationship Id="rId5" Type="http://schemas.openxmlformats.org/officeDocument/2006/relationships/image" Target="../media/image4.svg"/><Relationship Id="rId4" Type="http://schemas.openxmlformats.org/officeDocument/2006/relationships/image" Target="../media/image12.pn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13.png"/><Relationship Id="rId5" Type="http://schemas.openxmlformats.org/officeDocument/2006/relationships/image" Target="../media/image4.svg"/><Relationship Id="rId4" Type="http://schemas.openxmlformats.org/officeDocument/2006/relationships/image" Target="../media/image12.pn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13.png"/><Relationship Id="rId5" Type="http://schemas.openxmlformats.org/officeDocument/2006/relationships/image" Target="../media/image4.svg"/><Relationship Id="rId4" Type="http://schemas.openxmlformats.org/officeDocument/2006/relationships/image" Target="../media/image12.png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4.svg"/><Relationship Id="rId5" Type="http://schemas.openxmlformats.org/officeDocument/2006/relationships/image" Target="../media/image10.png"/><Relationship Id="rId4" Type="http://schemas.openxmlformats.org/officeDocument/2006/relationships/image" Target="../media/image7.svg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2.emf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délník 8">
            <a:extLst>
              <a:ext uri="{FF2B5EF4-FFF2-40B4-BE49-F238E27FC236}">
                <a16:creationId xmlns:a16="http://schemas.microsoft.com/office/drawing/2014/main" id="{CCA52EFB-82F9-447B-B7F3-826EC4CD9CBF}"/>
              </a:ext>
            </a:extLst>
          </p:cNvPr>
          <p:cNvSpPr/>
          <p:nvPr userDrawn="1"/>
        </p:nvSpPr>
        <p:spPr>
          <a:xfrm>
            <a:off x="0" y="0"/>
            <a:ext cx="12192000" cy="3693111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71BE36A2-70AC-4C89-89C4-238AB82AA6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503487"/>
            <a:ext cx="12192000" cy="1189622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DC3DEF16-12AD-4266-89B6-935870F017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93110"/>
            <a:ext cx="9144000" cy="1564690"/>
          </a:xfrm>
        </p:spPr>
        <p:txBody>
          <a:bodyPr anchor="ctr"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 dirty="0"/>
              <a:t>Kliknutím můžete upravit styl předlohy.</a:t>
            </a:r>
          </a:p>
        </p:txBody>
      </p:sp>
      <p:grpSp>
        <p:nvGrpSpPr>
          <p:cNvPr id="11" name="Skupina 10">
            <a:extLst>
              <a:ext uri="{FF2B5EF4-FFF2-40B4-BE49-F238E27FC236}">
                <a16:creationId xmlns:a16="http://schemas.microsoft.com/office/drawing/2014/main" id="{6CF3A5FA-C42D-4E34-9D77-74D10308ACF3}"/>
              </a:ext>
            </a:extLst>
          </p:cNvPr>
          <p:cNvGrpSpPr/>
          <p:nvPr userDrawn="1"/>
        </p:nvGrpSpPr>
        <p:grpSpPr>
          <a:xfrm>
            <a:off x="2325580" y="790894"/>
            <a:ext cx="7540840" cy="921700"/>
            <a:chOff x="2441360" y="790894"/>
            <a:chExt cx="7540840" cy="921700"/>
          </a:xfrm>
        </p:grpSpPr>
        <p:pic>
          <p:nvPicPr>
            <p:cNvPr id="8" name="Obrázek 7">
              <a:extLst>
                <a:ext uri="{FF2B5EF4-FFF2-40B4-BE49-F238E27FC236}">
                  <a16:creationId xmlns:a16="http://schemas.microsoft.com/office/drawing/2014/main" id="{B198CE6B-E463-4B26-AD17-D57305EBAE8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1893"/>
            <a:stretch/>
          </p:blipFill>
          <p:spPr>
            <a:xfrm>
              <a:off x="2441360" y="790894"/>
              <a:ext cx="3426781" cy="921700"/>
            </a:xfrm>
            <a:prstGeom prst="rect">
              <a:avLst/>
            </a:prstGeom>
          </p:spPr>
        </p:pic>
        <p:pic>
          <p:nvPicPr>
            <p:cNvPr id="10" name="Obrázek 9">
              <a:extLst>
                <a:ext uri="{FF2B5EF4-FFF2-40B4-BE49-F238E27FC236}">
                  <a16:creationId xmlns:a16="http://schemas.microsoft.com/office/drawing/2014/main" id="{911BFECC-788F-4A5A-B297-6CA8846F01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698"/>
            <a:stretch/>
          </p:blipFill>
          <p:spPr>
            <a:xfrm>
              <a:off x="5800078" y="790894"/>
              <a:ext cx="4182122" cy="921700"/>
            </a:xfrm>
            <a:prstGeom prst="rect">
              <a:avLst/>
            </a:prstGeom>
          </p:spPr>
        </p:pic>
      </p:grpSp>
      <p:pic>
        <p:nvPicPr>
          <p:cNvPr id="12" name="Obrázek 11">
            <a:extLst>
              <a:ext uri="{FF2B5EF4-FFF2-40B4-BE49-F238E27FC236}">
                <a16:creationId xmlns:a16="http://schemas.microsoft.com/office/drawing/2014/main" id="{9EE90BA2-9181-43A3-8D17-C7D721FC34C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3566" y="6040340"/>
            <a:ext cx="964869" cy="639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5381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6751BB3-54BB-497C-9D87-7331E63652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169F060A-A852-4CAC-8567-9FF26BE22C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obsah 3">
            <a:extLst>
              <a:ext uri="{FF2B5EF4-FFF2-40B4-BE49-F238E27FC236}">
                <a16:creationId xmlns:a16="http://schemas.microsoft.com/office/drawing/2014/main" id="{DA874AFF-9D96-448C-A700-2FC369C17C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4FEB687C-F962-4BE7-8278-3C31FC255F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58D0A-07E9-4A68-88A0-7C25FDBBE4AC}" type="datetimeFigureOut">
              <a:rPr lang="cs-CZ" smtClean="0"/>
              <a:t>15.07.2021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C8620F06-EBA0-40CC-9A9C-15001C536D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D0FDE4CA-77DD-417D-8C54-07ECB9628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0407-92DD-4F09-B2AC-2A517167973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3912582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3EF8E94-026C-4341-B09E-E0FB30A2BA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90670218-0D2B-45AF-8CEE-4DF7A0BA97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Zástupný obsah 3">
            <a:extLst>
              <a:ext uri="{FF2B5EF4-FFF2-40B4-BE49-F238E27FC236}">
                <a16:creationId xmlns:a16="http://schemas.microsoft.com/office/drawing/2014/main" id="{BFFD3F4B-DA25-4423-9234-6270FB4E0C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text 4">
            <a:extLst>
              <a:ext uri="{FF2B5EF4-FFF2-40B4-BE49-F238E27FC236}">
                <a16:creationId xmlns:a16="http://schemas.microsoft.com/office/drawing/2014/main" id="{57E2AC16-B4BF-4A45-92DD-CD16581B2D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6" name="Zástupný obsah 5">
            <a:extLst>
              <a:ext uri="{FF2B5EF4-FFF2-40B4-BE49-F238E27FC236}">
                <a16:creationId xmlns:a16="http://schemas.microsoft.com/office/drawing/2014/main" id="{7000A558-D06F-4CAD-88FC-71F13523FA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7" name="Zástupný symbol pro datum 6">
            <a:extLst>
              <a:ext uri="{FF2B5EF4-FFF2-40B4-BE49-F238E27FC236}">
                <a16:creationId xmlns:a16="http://schemas.microsoft.com/office/drawing/2014/main" id="{118A76E9-680A-4BC2-86CB-5D2DB66F56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58D0A-07E9-4A68-88A0-7C25FDBBE4AC}" type="datetimeFigureOut">
              <a:rPr lang="cs-CZ" smtClean="0"/>
              <a:t>15.07.2021</a:t>
            </a:fld>
            <a:endParaRPr lang="cs-CZ"/>
          </a:p>
        </p:txBody>
      </p:sp>
      <p:sp>
        <p:nvSpPr>
          <p:cNvPr id="8" name="Zástupný symbol pro zápatí 7">
            <a:extLst>
              <a:ext uri="{FF2B5EF4-FFF2-40B4-BE49-F238E27FC236}">
                <a16:creationId xmlns:a16="http://schemas.microsoft.com/office/drawing/2014/main" id="{1152DBE4-0E61-401B-BD63-91D12BCAE9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9" name="Zástupný symbol pro číslo snímku 8">
            <a:extLst>
              <a:ext uri="{FF2B5EF4-FFF2-40B4-BE49-F238E27FC236}">
                <a16:creationId xmlns:a16="http://schemas.microsoft.com/office/drawing/2014/main" id="{C424E131-06CD-4DDF-BC06-F98D2D3B9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0407-92DD-4F09-B2AC-2A517167973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3615191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enom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85B3AFD-D5D4-46CB-9F1D-95D2EFDFBB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datum 2">
            <a:extLst>
              <a:ext uri="{FF2B5EF4-FFF2-40B4-BE49-F238E27FC236}">
                <a16:creationId xmlns:a16="http://schemas.microsoft.com/office/drawing/2014/main" id="{B1BD99F9-6247-4A54-87C4-9749A54B1A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58D0A-07E9-4A68-88A0-7C25FDBBE4AC}" type="datetimeFigureOut">
              <a:rPr lang="cs-CZ" smtClean="0"/>
              <a:t>15.07.2021</a:t>
            </a:fld>
            <a:endParaRPr lang="cs-CZ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F8DBF052-AB7F-4048-9680-0492DCE6D0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Zástupný symbol pro číslo snímku 4">
            <a:extLst>
              <a:ext uri="{FF2B5EF4-FFF2-40B4-BE49-F238E27FC236}">
                <a16:creationId xmlns:a16="http://schemas.microsoft.com/office/drawing/2014/main" id="{B92A02BA-2BB6-4CF6-8B58-CFAA66013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0407-92DD-4F09-B2AC-2A517167973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8361121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datum 1">
            <a:extLst>
              <a:ext uri="{FF2B5EF4-FFF2-40B4-BE49-F238E27FC236}">
                <a16:creationId xmlns:a16="http://schemas.microsoft.com/office/drawing/2014/main" id="{D612E4EC-12D7-42E4-AE43-F6D7008AB3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58D0A-07E9-4A68-88A0-7C25FDBBE4AC}" type="datetimeFigureOut">
              <a:rPr lang="cs-CZ" smtClean="0"/>
              <a:t>15.07.2021</a:t>
            </a:fld>
            <a:endParaRPr lang="cs-CZ"/>
          </a:p>
        </p:txBody>
      </p:sp>
      <p:sp>
        <p:nvSpPr>
          <p:cNvPr id="3" name="Zástupný symbol pro zápatí 2">
            <a:extLst>
              <a:ext uri="{FF2B5EF4-FFF2-40B4-BE49-F238E27FC236}">
                <a16:creationId xmlns:a16="http://schemas.microsoft.com/office/drawing/2014/main" id="{2706D130-0739-4330-9775-702FDF7EE7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A94FAE36-22DA-4CEF-82CE-F85F3D6E5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0407-92DD-4F09-B2AC-2A517167973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9189405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C0AC2F0-B610-42BD-9258-BE4E8A4796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9594586C-48B1-4459-A0A6-DFA4C0FE38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7618E00B-DFA9-4ABA-9E89-EC4C6B3AC9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0E3D956F-D736-467D-809E-A6B8EBBB7B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58D0A-07E9-4A68-88A0-7C25FDBBE4AC}" type="datetimeFigureOut">
              <a:rPr lang="cs-CZ" smtClean="0"/>
              <a:t>15.07.2021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EA2BC7A4-764C-4169-ADBC-7F1248B44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B88FFD62-2584-4271-8B43-930689E422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0407-92DD-4F09-B2AC-2A517167973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8041965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55F6CA7-4510-4C38-AB29-269B0667E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symbol obrázku 2">
            <a:extLst>
              <a:ext uri="{FF2B5EF4-FFF2-40B4-BE49-F238E27FC236}">
                <a16:creationId xmlns:a16="http://schemas.microsoft.com/office/drawing/2014/main" id="{525F525D-76F8-4F89-ACDB-370F1E3E47C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cs-CZ"/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0513CD65-3F93-416A-8079-50A6B39FD2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6FE6EB9A-EACF-42B5-8677-B501B2A425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58D0A-07E9-4A68-88A0-7C25FDBBE4AC}" type="datetimeFigureOut">
              <a:rPr lang="cs-CZ" smtClean="0"/>
              <a:t>15.07.2021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C6CB2E11-5C59-4983-B23C-9405031356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A284666C-EC8D-44A8-94DD-5735F9059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0407-92DD-4F09-B2AC-2A517167973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55393129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7C593D8-E6C3-42E0-91E5-34BBFE763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07D27C9F-D286-49AD-B637-AB03985B6A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60051D3F-4680-4DFE-9D28-92707289CE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58D0A-07E9-4A68-88A0-7C25FDBBE4AC}" type="datetimeFigureOut">
              <a:rPr lang="cs-CZ" smtClean="0"/>
              <a:t>15.07.2021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31A2C8DA-A4B9-4CA7-8902-C297ECB62B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14C9B13D-3976-43E2-9805-3E309ABC75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0407-92DD-4F09-B2AC-2A517167973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24967256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vislý nadpis 1">
            <a:extLst>
              <a:ext uri="{FF2B5EF4-FFF2-40B4-BE49-F238E27FC236}">
                <a16:creationId xmlns:a16="http://schemas.microsoft.com/office/drawing/2014/main" id="{2A4CD9B6-8A80-4B59-B5D5-0A7202A073E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3D6E8B14-04CE-430A-97C5-E63E3AC624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CA124C15-1E21-44AA-B0CF-567922D2D9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58D0A-07E9-4A68-88A0-7C25FDBBE4AC}" type="datetimeFigureOut">
              <a:rPr lang="cs-CZ" smtClean="0"/>
              <a:t>15.07.2021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277C4AD0-92D5-4BED-AD8D-2078F6B78A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0065E49F-34C0-46C8-AAEF-3C9FAFE7C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0407-92DD-4F09-B2AC-2A517167973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0445337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uze nadpis minimál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délník 8">
            <a:extLst>
              <a:ext uri="{FF2B5EF4-FFF2-40B4-BE49-F238E27FC236}">
                <a16:creationId xmlns:a16="http://schemas.microsoft.com/office/drawing/2014/main" id="{4F31B8D1-4DDF-4FB2-AC58-4A1374AC35A4}"/>
              </a:ext>
            </a:extLst>
          </p:cNvPr>
          <p:cNvSpPr/>
          <p:nvPr userDrawn="1"/>
        </p:nvSpPr>
        <p:spPr>
          <a:xfrm>
            <a:off x="1" y="1"/>
            <a:ext cx="12192000" cy="576000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0" name="Nadpis 1">
            <a:extLst>
              <a:ext uri="{FF2B5EF4-FFF2-40B4-BE49-F238E27FC236}">
                <a16:creationId xmlns:a16="http://schemas.microsoft.com/office/drawing/2014/main" id="{4DAA469B-B863-447B-ABF4-3B7AFDB736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740" y="2"/>
            <a:ext cx="5396696" cy="576000"/>
          </a:xfrm>
        </p:spPr>
        <p:txBody>
          <a:bodyPr>
            <a:noAutofit/>
          </a:bodyPr>
          <a:lstStyle>
            <a:lvl1pPr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12" name="Skupina 11">
            <a:extLst>
              <a:ext uri="{FF2B5EF4-FFF2-40B4-BE49-F238E27FC236}">
                <a16:creationId xmlns:a16="http://schemas.microsoft.com/office/drawing/2014/main" id="{0CE82392-F9A7-4797-B789-543297A3131F}"/>
              </a:ext>
            </a:extLst>
          </p:cNvPr>
          <p:cNvGrpSpPr/>
          <p:nvPr userDrawn="1"/>
        </p:nvGrpSpPr>
        <p:grpSpPr>
          <a:xfrm>
            <a:off x="9532058" y="94004"/>
            <a:ext cx="2587791" cy="308285"/>
            <a:chOff x="8214317" y="331276"/>
            <a:chExt cx="3881688" cy="450808"/>
          </a:xfrm>
        </p:grpSpPr>
        <p:pic>
          <p:nvPicPr>
            <p:cNvPr id="14" name="Grafický objekt 13">
              <a:extLst>
                <a:ext uri="{FF2B5EF4-FFF2-40B4-BE49-F238E27FC236}">
                  <a16:creationId xmlns:a16="http://schemas.microsoft.com/office/drawing/2014/main" id="{D518AFD1-5C76-435F-900F-DCD04908956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14317" y="471177"/>
              <a:ext cx="2963998" cy="252000"/>
            </a:xfrm>
            <a:prstGeom prst="rect">
              <a:avLst/>
            </a:prstGeom>
          </p:spPr>
        </p:pic>
        <p:pic>
          <p:nvPicPr>
            <p:cNvPr id="15" name="Obrázek 14" descr="Obsah obrázku kreslení&#10;&#10;Popis byl vytvořen automaticky">
              <a:extLst>
                <a:ext uri="{FF2B5EF4-FFF2-40B4-BE49-F238E27FC236}">
                  <a16:creationId xmlns:a16="http://schemas.microsoft.com/office/drawing/2014/main" id="{54C0D6F4-44CD-4848-AE87-029AA0E556E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31276"/>
              <a:ext cx="665930" cy="450808"/>
            </a:xfrm>
            <a:prstGeom prst="rect">
              <a:avLst/>
            </a:prstGeom>
          </p:spPr>
        </p:pic>
      </p:grpSp>
      <p:pic>
        <p:nvPicPr>
          <p:cNvPr id="2" name="Grafický objekt 1">
            <a:extLst>
              <a:ext uri="{FF2B5EF4-FFF2-40B4-BE49-F238E27FC236}">
                <a16:creationId xmlns:a16="http://schemas.microsoft.com/office/drawing/2014/main" id="{000A9CFE-29F8-4983-92E5-1DE4851C8954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135853" y="101942"/>
            <a:ext cx="1258641" cy="356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21284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Úvodní smín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délník 2">
            <a:extLst>
              <a:ext uri="{FF2B5EF4-FFF2-40B4-BE49-F238E27FC236}">
                <a16:creationId xmlns:a16="http://schemas.microsoft.com/office/drawing/2014/main" id="{4EC56048-479B-4CB1-B677-16A8618B9DB7}"/>
              </a:ext>
            </a:extLst>
          </p:cNvPr>
          <p:cNvSpPr/>
          <p:nvPr userDrawn="1"/>
        </p:nvSpPr>
        <p:spPr>
          <a:xfrm>
            <a:off x="0" y="0"/>
            <a:ext cx="12192000" cy="3693111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pic>
        <p:nvPicPr>
          <p:cNvPr id="18" name="Obrázek 17">
            <a:extLst>
              <a:ext uri="{FF2B5EF4-FFF2-40B4-BE49-F238E27FC236}">
                <a16:creationId xmlns:a16="http://schemas.microsoft.com/office/drawing/2014/main" id="{675FD825-1F31-4493-889C-46F3B206D71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3566" y="5951561"/>
            <a:ext cx="964869" cy="639860"/>
          </a:xfrm>
          <a:prstGeom prst="rect">
            <a:avLst/>
          </a:prstGeom>
        </p:spPr>
      </p:pic>
      <p:sp>
        <p:nvSpPr>
          <p:cNvPr id="19" name="Nadpis 1">
            <a:extLst>
              <a:ext uri="{FF2B5EF4-FFF2-40B4-BE49-F238E27FC236}">
                <a16:creationId xmlns:a16="http://schemas.microsoft.com/office/drawing/2014/main" id="{52EB2EA6-5A78-4E85-AE4C-221CA83B818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503487"/>
            <a:ext cx="9144000" cy="1189622"/>
          </a:xfrm>
        </p:spPr>
        <p:txBody>
          <a:bodyPr anchor="b">
            <a:noAutofit/>
          </a:bodyPr>
          <a:lstStyle>
            <a:lvl1pPr algn="ctr">
              <a:defRPr sz="4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Hlavní nadpis prezentace</a:t>
            </a:r>
          </a:p>
        </p:txBody>
      </p:sp>
      <p:sp>
        <p:nvSpPr>
          <p:cNvPr id="20" name="Podnadpis 2">
            <a:extLst>
              <a:ext uri="{FF2B5EF4-FFF2-40B4-BE49-F238E27FC236}">
                <a16:creationId xmlns:a16="http://schemas.microsoft.com/office/drawing/2014/main" id="{070F9525-D336-4269-AB65-F312FD83E28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93110"/>
            <a:ext cx="9144000" cy="1564690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rgbClr val="D3114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 dirty="0"/>
              <a:t>Podnadpis prezentace</a:t>
            </a:r>
          </a:p>
        </p:txBody>
      </p:sp>
      <p:grpSp>
        <p:nvGrpSpPr>
          <p:cNvPr id="24" name="Skupina 23">
            <a:extLst>
              <a:ext uri="{FF2B5EF4-FFF2-40B4-BE49-F238E27FC236}">
                <a16:creationId xmlns:a16="http://schemas.microsoft.com/office/drawing/2014/main" id="{A68D80B2-804E-48C4-917F-364953F04117}"/>
              </a:ext>
            </a:extLst>
          </p:cNvPr>
          <p:cNvGrpSpPr/>
          <p:nvPr userDrawn="1"/>
        </p:nvGrpSpPr>
        <p:grpSpPr>
          <a:xfrm>
            <a:off x="2907576" y="929325"/>
            <a:ext cx="6376849" cy="627081"/>
            <a:chOff x="3150227" y="929325"/>
            <a:chExt cx="6376849" cy="627081"/>
          </a:xfrm>
        </p:grpSpPr>
        <p:pic>
          <p:nvPicPr>
            <p:cNvPr id="13" name="Grafický objekt 12">
              <a:extLst>
                <a:ext uri="{FF2B5EF4-FFF2-40B4-BE49-F238E27FC236}">
                  <a16:creationId xmlns:a16="http://schemas.microsoft.com/office/drawing/2014/main" id="{6AD8391B-BFA6-420F-8E95-DE146CE7E68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50227" y="929325"/>
              <a:ext cx="2211887" cy="627081"/>
            </a:xfrm>
            <a:prstGeom prst="rect">
              <a:avLst/>
            </a:prstGeom>
          </p:spPr>
        </p:pic>
        <p:pic>
          <p:nvPicPr>
            <p:cNvPr id="16" name="Grafický objekt 15">
              <a:extLst>
                <a:ext uri="{FF2B5EF4-FFF2-40B4-BE49-F238E27FC236}">
                  <a16:creationId xmlns:a16="http://schemas.microsoft.com/office/drawing/2014/main" id="{2E38FE36-8704-4B15-B3ED-B5C034568E6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55612" y="1091418"/>
              <a:ext cx="3771464" cy="3206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422711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délník 9">
            <a:extLst>
              <a:ext uri="{FF2B5EF4-FFF2-40B4-BE49-F238E27FC236}">
                <a16:creationId xmlns:a16="http://schemas.microsoft.com/office/drawing/2014/main" id="{5920C5AB-7E0D-4B8A-92A9-7DA47D440BBD}"/>
              </a:ext>
            </a:extLst>
          </p:cNvPr>
          <p:cNvSpPr/>
          <p:nvPr userDrawn="1"/>
        </p:nvSpPr>
        <p:spPr>
          <a:xfrm>
            <a:off x="0" y="0"/>
            <a:ext cx="12192000" cy="1305017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5CD1A40D-4F09-4D08-916F-43B796F44A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739" y="1825625"/>
            <a:ext cx="11487705" cy="4351338"/>
          </a:xfrm>
        </p:spPr>
        <p:txBody>
          <a:bodyPr/>
          <a:lstStyle/>
          <a:p>
            <a:pPr lvl="0"/>
            <a:r>
              <a:rPr lang="cs-CZ" dirty="0"/>
              <a:t>Po kliknutí můžete upravovat styly textu v předloze.</a:t>
            </a:r>
          </a:p>
          <a:p>
            <a:pPr lvl="1"/>
            <a:r>
              <a:rPr lang="cs-CZ" dirty="0"/>
              <a:t>Druhá úroveň</a:t>
            </a:r>
          </a:p>
          <a:p>
            <a:pPr lvl="2"/>
            <a:r>
              <a:rPr lang="cs-CZ" dirty="0"/>
              <a:t>Třetí úroveň</a:t>
            </a:r>
          </a:p>
          <a:p>
            <a:pPr lvl="3"/>
            <a:r>
              <a:rPr lang="cs-CZ" dirty="0"/>
              <a:t>Čtvrtá úroveň</a:t>
            </a:r>
          </a:p>
          <a:p>
            <a:pPr lvl="4"/>
            <a:r>
              <a:rPr lang="cs-CZ" dirty="0"/>
              <a:t>Pátá úroveň</a:t>
            </a:r>
          </a:p>
        </p:txBody>
      </p:sp>
      <p:sp>
        <p:nvSpPr>
          <p:cNvPr id="14" name="Nadpis 1">
            <a:extLst>
              <a:ext uri="{FF2B5EF4-FFF2-40B4-BE49-F238E27FC236}">
                <a16:creationId xmlns:a16="http://schemas.microsoft.com/office/drawing/2014/main" id="{635F49FF-6718-4CE1-A42C-74D8FC3B42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740" y="0"/>
            <a:ext cx="6507332" cy="1305016"/>
          </a:xfrm>
        </p:spPr>
        <p:txBody>
          <a:bodyPr>
            <a:no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cs-CZ" dirty="0"/>
              <a:t>Kliknutím lze upravit styl.</a:t>
            </a:r>
          </a:p>
        </p:txBody>
      </p:sp>
      <p:grpSp>
        <p:nvGrpSpPr>
          <p:cNvPr id="15" name="Skupina 14">
            <a:extLst>
              <a:ext uri="{FF2B5EF4-FFF2-40B4-BE49-F238E27FC236}">
                <a16:creationId xmlns:a16="http://schemas.microsoft.com/office/drawing/2014/main" id="{A5367FD4-1AA0-460C-B73C-7D7567665B93}"/>
              </a:ext>
            </a:extLst>
          </p:cNvPr>
          <p:cNvGrpSpPr/>
          <p:nvPr userDrawn="1"/>
        </p:nvGrpSpPr>
        <p:grpSpPr>
          <a:xfrm>
            <a:off x="7146337" y="420847"/>
            <a:ext cx="4962987" cy="635942"/>
            <a:chOff x="3783104" y="781489"/>
            <a:chExt cx="6199096" cy="931105"/>
          </a:xfrm>
        </p:grpSpPr>
        <p:pic>
          <p:nvPicPr>
            <p:cNvPr id="16" name="Obrázek 15">
              <a:extLst>
                <a:ext uri="{FF2B5EF4-FFF2-40B4-BE49-F238E27FC236}">
                  <a16:creationId xmlns:a16="http://schemas.microsoft.com/office/drawing/2014/main" id="{36D59138-B214-4FC1-9898-96D78BF9475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1893"/>
            <a:stretch/>
          </p:blipFill>
          <p:spPr>
            <a:xfrm>
              <a:off x="3783104" y="781489"/>
              <a:ext cx="3426781" cy="921700"/>
            </a:xfrm>
            <a:prstGeom prst="rect">
              <a:avLst/>
            </a:prstGeom>
          </p:spPr>
        </p:pic>
        <p:pic>
          <p:nvPicPr>
            <p:cNvPr id="17" name="Obrázek 16">
              <a:extLst>
                <a:ext uri="{FF2B5EF4-FFF2-40B4-BE49-F238E27FC236}">
                  <a16:creationId xmlns:a16="http://schemas.microsoft.com/office/drawing/2014/main" id="{C99D30FB-B17A-485F-8C33-36B649E5FF8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698"/>
            <a:stretch/>
          </p:blipFill>
          <p:spPr>
            <a:xfrm>
              <a:off x="5800078" y="790894"/>
              <a:ext cx="4182122" cy="9217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979031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4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9644885F-7E6F-4C35-9C4B-32A83531A1CB}"/>
              </a:ext>
            </a:extLst>
          </p:cNvPr>
          <p:cNvSpPr/>
          <p:nvPr userDrawn="1"/>
        </p:nvSpPr>
        <p:spPr>
          <a:xfrm>
            <a:off x="0" y="0"/>
            <a:ext cx="12192000" cy="1059255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7" name="Nadpis 1">
            <a:extLst>
              <a:ext uri="{FF2B5EF4-FFF2-40B4-BE49-F238E27FC236}">
                <a16:creationId xmlns:a16="http://schemas.microsoft.com/office/drawing/2014/main" id="{74A8D0C3-8828-4945-AE3F-F718697470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0"/>
            <a:ext cx="5579709" cy="105925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sp>
        <p:nvSpPr>
          <p:cNvPr id="11" name="Zástupný obsah 2">
            <a:extLst>
              <a:ext uri="{FF2B5EF4-FFF2-40B4-BE49-F238E27FC236}">
                <a16:creationId xmlns:a16="http://schemas.microsoft.com/office/drawing/2014/main" id="{CC8B3D67-369B-4F24-8897-F0919A3E54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739" y="1376037"/>
            <a:ext cx="11487705" cy="5152017"/>
          </a:xfrm>
        </p:spPr>
        <p:txBody>
          <a:bodyPr/>
          <a:lstStyle>
            <a:lvl1pPr marL="2286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cs-CZ" dirty="0"/>
          </a:p>
        </p:txBody>
      </p:sp>
      <p:grpSp>
        <p:nvGrpSpPr>
          <p:cNvPr id="3" name="Skupina 2">
            <a:extLst>
              <a:ext uri="{FF2B5EF4-FFF2-40B4-BE49-F238E27FC236}">
                <a16:creationId xmlns:a16="http://schemas.microsoft.com/office/drawing/2014/main" id="{EDB0FC9C-CAD2-4DA3-81D9-FE9D2BAA5F0C}"/>
              </a:ext>
            </a:extLst>
          </p:cNvPr>
          <p:cNvGrpSpPr/>
          <p:nvPr userDrawn="1"/>
        </p:nvGrpSpPr>
        <p:grpSpPr>
          <a:xfrm>
            <a:off x="6256073" y="329946"/>
            <a:ext cx="5742276" cy="451023"/>
            <a:chOff x="6353729" y="329946"/>
            <a:chExt cx="5742276" cy="451023"/>
          </a:xfrm>
        </p:grpSpPr>
        <p:grpSp>
          <p:nvGrpSpPr>
            <p:cNvPr id="25" name="Skupina 24">
              <a:extLst>
                <a:ext uri="{FF2B5EF4-FFF2-40B4-BE49-F238E27FC236}">
                  <a16:creationId xmlns:a16="http://schemas.microsoft.com/office/drawing/2014/main" id="{812BEB90-324A-4A2D-9EF7-4E5CCD4362D6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26" name="Grafický objekt 25">
                <a:extLst>
                  <a:ext uri="{FF2B5EF4-FFF2-40B4-BE49-F238E27FC236}">
                    <a16:creationId xmlns:a16="http://schemas.microsoft.com/office/drawing/2014/main" id="{DA398F1A-CD3A-4447-AD94-A2C8AA7D3ED3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27" name="Grafický objekt 26">
                <a:extLst>
                  <a:ext uri="{FF2B5EF4-FFF2-40B4-BE49-F238E27FC236}">
                    <a16:creationId xmlns:a16="http://schemas.microsoft.com/office/drawing/2014/main" id="{B44E7B5D-0A2A-4E37-9366-E7DA62490451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10" name="Obrázek 9" descr="Obsah obrázku kreslení&#10;&#10;Popis byl vytvořen automaticky">
              <a:extLst>
                <a:ext uri="{FF2B5EF4-FFF2-40B4-BE49-F238E27FC236}">
                  <a16:creationId xmlns:a16="http://schemas.microsoft.com/office/drawing/2014/main" id="{79993D16-A750-49F0-840D-E154F500609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168135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6">
          <p15:clr>
            <a:srgbClr val="FBAE40"/>
          </p15:clr>
        </p15:guide>
        <p15:guide id="2" pos="7582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, text, obráz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9644885F-7E6F-4C35-9C4B-32A83531A1CB}"/>
              </a:ext>
            </a:extLst>
          </p:cNvPr>
          <p:cNvSpPr/>
          <p:nvPr userDrawn="1"/>
        </p:nvSpPr>
        <p:spPr>
          <a:xfrm>
            <a:off x="0" y="0"/>
            <a:ext cx="12192000" cy="1059255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3" name="Zástupný symbol obrázku 12">
            <a:extLst>
              <a:ext uri="{FF2B5EF4-FFF2-40B4-BE49-F238E27FC236}">
                <a16:creationId xmlns:a16="http://schemas.microsoft.com/office/drawing/2014/main" id="{9DA90696-1068-45DC-844C-39D2648EE4B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431686" y="1376036"/>
            <a:ext cx="6378575" cy="515201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rgbClr val="D3114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Zde vložte obrázek</a:t>
            </a:r>
          </a:p>
        </p:txBody>
      </p:sp>
      <p:sp>
        <p:nvSpPr>
          <p:cNvPr id="10" name="Nadpis 1">
            <a:extLst>
              <a:ext uri="{FF2B5EF4-FFF2-40B4-BE49-F238E27FC236}">
                <a16:creationId xmlns:a16="http://schemas.microsoft.com/office/drawing/2014/main" id="{1470E0D0-A2AB-409D-829F-DB124986B1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0"/>
            <a:ext cx="5579709" cy="105925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19" name="Skupina 18">
            <a:extLst>
              <a:ext uri="{FF2B5EF4-FFF2-40B4-BE49-F238E27FC236}">
                <a16:creationId xmlns:a16="http://schemas.microsoft.com/office/drawing/2014/main" id="{827422E6-1939-4D22-82CF-00821A158B63}"/>
              </a:ext>
            </a:extLst>
          </p:cNvPr>
          <p:cNvGrpSpPr/>
          <p:nvPr userDrawn="1"/>
        </p:nvGrpSpPr>
        <p:grpSpPr>
          <a:xfrm>
            <a:off x="6256073" y="329946"/>
            <a:ext cx="5742276" cy="451023"/>
            <a:chOff x="6353729" y="329946"/>
            <a:chExt cx="5742276" cy="451023"/>
          </a:xfrm>
        </p:grpSpPr>
        <p:grpSp>
          <p:nvGrpSpPr>
            <p:cNvPr id="20" name="Skupina 19">
              <a:extLst>
                <a:ext uri="{FF2B5EF4-FFF2-40B4-BE49-F238E27FC236}">
                  <a16:creationId xmlns:a16="http://schemas.microsoft.com/office/drawing/2014/main" id="{EBDF3FB1-1F98-4150-A8F1-0D74F99C8837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23" name="Grafický objekt 22">
                <a:extLst>
                  <a:ext uri="{FF2B5EF4-FFF2-40B4-BE49-F238E27FC236}">
                    <a16:creationId xmlns:a16="http://schemas.microsoft.com/office/drawing/2014/main" id="{DCF8E799-50DF-4E6B-ACA9-136D7EC04502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24" name="Grafický objekt 23">
                <a:extLst>
                  <a:ext uri="{FF2B5EF4-FFF2-40B4-BE49-F238E27FC236}">
                    <a16:creationId xmlns:a16="http://schemas.microsoft.com/office/drawing/2014/main" id="{85FD9467-D507-4558-9FAC-72B0B20404DD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22" name="Obrázek 21" descr="Obsah obrázku kreslení&#10;&#10;Popis byl vytvořen automaticky">
              <a:extLst>
                <a:ext uri="{FF2B5EF4-FFF2-40B4-BE49-F238E27FC236}">
                  <a16:creationId xmlns:a16="http://schemas.microsoft.com/office/drawing/2014/main" id="{0641DDD1-9D04-47D2-A445-158BCC04161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  <p:sp>
        <p:nvSpPr>
          <p:cNvPr id="26" name="Zástupný obsah 2">
            <a:extLst>
              <a:ext uri="{FF2B5EF4-FFF2-40B4-BE49-F238E27FC236}">
                <a16:creationId xmlns:a16="http://schemas.microsoft.com/office/drawing/2014/main" id="{04ACDA81-8751-49AB-97FB-4BF8241EFBBA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381740" y="1376037"/>
            <a:ext cx="4927108" cy="5152017"/>
          </a:xfrm>
        </p:spPr>
        <p:txBody>
          <a:bodyPr>
            <a:normAutofit/>
          </a:bodyPr>
          <a:lstStyle>
            <a:lvl1pPr marL="228600" indent="-228600">
              <a:buClr>
                <a:srgbClr val="D31145"/>
              </a:buClr>
              <a:buFont typeface="Arial" panose="020B0604020202020204" pitchFamily="34" charset="0"/>
              <a:buChar char="̶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rgbClr val="D31145"/>
              </a:buClr>
              <a:buFont typeface="Arial" panose="020B0604020202020204" pitchFamily="34" charset="0"/>
              <a:buChar char="̶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D31145"/>
              </a:buClr>
              <a:buFont typeface="Arial" panose="020B0604020202020204" pitchFamily="34" charset="0"/>
              <a:buChar char="̶"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D31145"/>
              </a:buClr>
              <a:buFont typeface="Arial" panose="020B0604020202020204" pitchFamily="34" charset="0"/>
              <a:buChar char="̶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</p:txBody>
      </p:sp>
    </p:spTree>
    <p:extLst>
      <p:ext uri="{BB962C8B-B14F-4D97-AF65-F5344CB8AC3E}">
        <p14:creationId xmlns:p14="http://schemas.microsoft.com/office/powerpoint/2010/main" val="31878458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uze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65D34D94-04F9-4E00-B5C8-BA240CAA9819}"/>
              </a:ext>
            </a:extLst>
          </p:cNvPr>
          <p:cNvSpPr/>
          <p:nvPr userDrawn="1"/>
        </p:nvSpPr>
        <p:spPr>
          <a:xfrm>
            <a:off x="0" y="0"/>
            <a:ext cx="12192000" cy="1059255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6" name="Nadpis 1">
            <a:extLst>
              <a:ext uri="{FF2B5EF4-FFF2-40B4-BE49-F238E27FC236}">
                <a16:creationId xmlns:a16="http://schemas.microsoft.com/office/drawing/2014/main" id="{5E3B3E7F-FC75-4C4E-B4B1-9B56B7FC22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0"/>
            <a:ext cx="5579709" cy="105925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21" name="Skupina 20">
            <a:extLst>
              <a:ext uri="{FF2B5EF4-FFF2-40B4-BE49-F238E27FC236}">
                <a16:creationId xmlns:a16="http://schemas.microsoft.com/office/drawing/2014/main" id="{68F80365-EAA4-451F-AF73-86DCFE8AB83A}"/>
              </a:ext>
            </a:extLst>
          </p:cNvPr>
          <p:cNvGrpSpPr/>
          <p:nvPr userDrawn="1"/>
        </p:nvGrpSpPr>
        <p:grpSpPr>
          <a:xfrm>
            <a:off x="6256073" y="329946"/>
            <a:ext cx="5742276" cy="451023"/>
            <a:chOff x="6353729" y="329946"/>
            <a:chExt cx="5742276" cy="451023"/>
          </a:xfrm>
        </p:grpSpPr>
        <p:grpSp>
          <p:nvGrpSpPr>
            <p:cNvPr id="22" name="Skupina 21">
              <a:extLst>
                <a:ext uri="{FF2B5EF4-FFF2-40B4-BE49-F238E27FC236}">
                  <a16:creationId xmlns:a16="http://schemas.microsoft.com/office/drawing/2014/main" id="{7BB3E92E-B74E-48A9-9E5E-5CA3884CB64E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24" name="Grafický objekt 23">
                <a:extLst>
                  <a:ext uri="{FF2B5EF4-FFF2-40B4-BE49-F238E27FC236}">
                    <a16:creationId xmlns:a16="http://schemas.microsoft.com/office/drawing/2014/main" id="{E8A2959C-9C38-4FE1-857B-E5CE286D30A3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25" name="Grafický objekt 24">
                <a:extLst>
                  <a:ext uri="{FF2B5EF4-FFF2-40B4-BE49-F238E27FC236}">
                    <a16:creationId xmlns:a16="http://schemas.microsoft.com/office/drawing/2014/main" id="{BAA2F625-C665-422E-9490-CD15682AFECF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23" name="Obrázek 22" descr="Obsah obrázku kreslení&#10;&#10;Popis byl vytvořen automaticky">
              <a:extLst>
                <a:ext uri="{FF2B5EF4-FFF2-40B4-BE49-F238E27FC236}">
                  <a16:creationId xmlns:a16="http://schemas.microsoft.com/office/drawing/2014/main" id="{4A334F60-C769-4877-A470-32CC5F3F7FF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4334566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uze nadpis minimál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délník 8">
            <a:extLst>
              <a:ext uri="{FF2B5EF4-FFF2-40B4-BE49-F238E27FC236}">
                <a16:creationId xmlns:a16="http://schemas.microsoft.com/office/drawing/2014/main" id="{4F31B8D1-4DDF-4FB2-AC58-4A1374AC35A4}"/>
              </a:ext>
            </a:extLst>
          </p:cNvPr>
          <p:cNvSpPr/>
          <p:nvPr userDrawn="1"/>
        </p:nvSpPr>
        <p:spPr>
          <a:xfrm>
            <a:off x="1" y="1"/>
            <a:ext cx="12192000" cy="576000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0" name="Nadpis 1">
            <a:extLst>
              <a:ext uri="{FF2B5EF4-FFF2-40B4-BE49-F238E27FC236}">
                <a16:creationId xmlns:a16="http://schemas.microsoft.com/office/drawing/2014/main" id="{4DAA469B-B863-447B-ABF4-3B7AFDB736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740" y="2"/>
            <a:ext cx="5396696" cy="576000"/>
          </a:xfrm>
        </p:spPr>
        <p:txBody>
          <a:bodyPr>
            <a:noAutofit/>
          </a:bodyPr>
          <a:lstStyle>
            <a:lvl1pPr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</p:spTree>
    <p:extLst>
      <p:ext uri="{BB962C8B-B14F-4D97-AF65-F5344CB8AC3E}">
        <p14:creationId xmlns:p14="http://schemas.microsoft.com/office/powerpoint/2010/main" val="119486590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8752291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159AF-26F1-42E1-BF83-F89C20A19403}" type="datetimeFigureOut">
              <a:rPr lang="cs-CZ" smtClean="0"/>
              <a:t>15.07.2021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DE3A8-275C-4F7D-9678-21DFF80A701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96073537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Úvodní smín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délník 2">
            <a:extLst>
              <a:ext uri="{FF2B5EF4-FFF2-40B4-BE49-F238E27FC236}">
                <a16:creationId xmlns:a16="http://schemas.microsoft.com/office/drawing/2014/main" id="{4EC56048-479B-4CB1-B677-16A8618B9DB7}"/>
              </a:ext>
            </a:extLst>
          </p:cNvPr>
          <p:cNvSpPr/>
          <p:nvPr userDrawn="1"/>
        </p:nvSpPr>
        <p:spPr>
          <a:xfrm>
            <a:off x="0" y="0"/>
            <a:ext cx="12192000" cy="3693111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pic>
        <p:nvPicPr>
          <p:cNvPr id="18" name="Obrázek 17">
            <a:extLst>
              <a:ext uri="{FF2B5EF4-FFF2-40B4-BE49-F238E27FC236}">
                <a16:creationId xmlns:a16="http://schemas.microsoft.com/office/drawing/2014/main" id="{675FD825-1F31-4493-889C-46F3B206D71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3566" y="5951561"/>
            <a:ext cx="964869" cy="639860"/>
          </a:xfrm>
          <a:prstGeom prst="rect">
            <a:avLst/>
          </a:prstGeom>
        </p:spPr>
      </p:pic>
      <p:sp>
        <p:nvSpPr>
          <p:cNvPr id="19" name="Nadpis 1">
            <a:extLst>
              <a:ext uri="{FF2B5EF4-FFF2-40B4-BE49-F238E27FC236}">
                <a16:creationId xmlns:a16="http://schemas.microsoft.com/office/drawing/2014/main" id="{52EB2EA6-5A78-4E85-AE4C-221CA83B818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503487"/>
            <a:ext cx="9144000" cy="1189622"/>
          </a:xfrm>
        </p:spPr>
        <p:txBody>
          <a:bodyPr anchor="b">
            <a:noAutofit/>
          </a:bodyPr>
          <a:lstStyle>
            <a:lvl1pPr algn="ctr">
              <a:defRPr sz="4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Hlavní nadpis prezentace</a:t>
            </a:r>
          </a:p>
        </p:txBody>
      </p:sp>
      <p:sp>
        <p:nvSpPr>
          <p:cNvPr id="20" name="Podnadpis 2">
            <a:extLst>
              <a:ext uri="{FF2B5EF4-FFF2-40B4-BE49-F238E27FC236}">
                <a16:creationId xmlns:a16="http://schemas.microsoft.com/office/drawing/2014/main" id="{070F9525-D336-4269-AB65-F312FD83E28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93110"/>
            <a:ext cx="9144000" cy="1564690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rgbClr val="D3114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 dirty="0"/>
              <a:t>Podnadpis prezentace</a:t>
            </a:r>
          </a:p>
        </p:txBody>
      </p:sp>
      <p:grpSp>
        <p:nvGrpSpPr>
          <p:cNvPr id="9" name="Skupina 8">
            <a:extLst>
              <a:ext uri="{FF2B5EF4-FFF2-40B4-BE49-F238E27FC236}">
                <a16:creationId xmlns:a16="http://schemas.microsoft.com/office/drawing/2014/main" id="{ED3D988A-38CF-4B35-BE79-653349F08EA7}"/>
              </a:ext>
            </a:extLst>
          </p:cNvPr>
          <p:cNvGrpSpPr/>
          <p:nvPr userDrawn="1"/>
        </p:nvGrpSpPr>
        <p:grpSpPr>
          <a:xfrm>
            <a:off x="2907576" y="929325"/>
            <a:ext cx="6376849" cy="627081"/>
            <a:chOff x="3150227" y="929325"/>
            <a:chExt cx="6376849" cy="627081"/>
          </a:xfrm>
        </p:grpSpPr>
        <p:pic>
          <p:nvPicPr>
            <p:cNvPr id="10" name="Grafický objekt 9">
              <a:extLst>
                <a:ext uri="{FF2B5EF4-FFF2-40B4-BE49-F238E27FC236}">
                  <a16:creationId xmlns:a16="http://schemas.microsoft.com/office/drawing/2014/main" id="{1E4874C8-049D-425A-B61A-352FEB3182F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50227" y="929325"/>
              <a:ext cx="2211887" cy="627081"/>
            </a:xfrm>
            <a:prstGeom prst="rect">
              <a:avLst/>
            </a:prstGeom>
          </p:spPr>
        </p:pic>
        <p:pic>
          <p:nvPicPr>
            <p:cNvPr id="11" name="Grafický objekt 10">
              <a:extLst>
                <a:ext uri="{FF2B5EF4-FFF2-40B4-BE49-F238E27FC236}">
                  <a16:creationId xmlns:a16="http://schemas.microsoft.com/office/drawing/2014/main" id="{9AB1B653-4A88-4E8D-96A2-5C0EBB7FB47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55612" y="1091418"/>
              <a:ext cx="3771464" cy="3206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538939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9644885F-7E6F-4C35-9C4B-32A83531A1CB}"/>
              </a:ext>
            </a:extLst>
          </p:cNvPr>
          <p:cNvSpPr/>
          <p:nvPr userDrawn="1"/>
        </p:nvSpPr>
        <p:spPr>
          <a:xfrm>
            <a:off x="0" y="0"/>
            <a:ext cx="12192000" cy="1059255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7" name="Nadpis 1">
            <a:extLst>
              <a:ext uri="{FF2B5EF4-FFF2-40B4-BE49-F238E27FC236}">
                <a16:creationId xmlns:a16="http://schemas.microsoft.com/office/drawing/2014/main" id="{74A8D0C3-8828-4945-AE3F-F718697470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0"/>
            <a:ext cx="5579709" cy="105925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sp>
        <p:nvSpPr>
          <p:cNvPr id="11" name="Zástupný obsah 2">
            <a:extLst>
              <a:ext uri="{FF2B5EF4-FFF2-40B4-BE49-F238E27FC236}">
                <a16:creationId xmlns:a16="http://schemas.microsoft.com/office/drawing/2014/main" id="{CC8B3D67-369B-4F24-8897-F0919A3E54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739" y="1376037"/>
            <a:ext cx="11487705" cy="5152017"/>
          </a:xfrm>
        </p:spPr>
        <p:txBody>
          <a:bodyPr/>
          <a:lstStyle>
            <a:lvl1pPr marL="2286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cs-CZ" dirty="0"/>
          </a:p>
        </p:txBody>
      </p:sp>
      <p:grpSp>
        <p:nvGrpSpPr>
          <p:cNvPr id="12" name="Skupina 11">
            <a:extLst>
              <a:ext uri="{FF2B5EF4-FFF2-40B4-BE49-F238E27FC236}">
                <a16:creationId xmlns:a16="http://schemas.microsoft.com/office/drawing/2014/main" id="{9F1456EA-4541-48E1-AB60-E6DAB56C558A}"/>
              </a:ext>
            </a:extLst>
          </p:cNvPr>
          <p:cNvGrpSpPr/>
          <p:nvPr userDrawn="1"/>
        </p:nvGrpSpPr>
        <p:grpSpPr>
          <a:xfrm>
            <a:off x="6256073" y="329946"/>
            <a:ext cx="5742276" cy="451023"/>
            <a:chOff x="6353729" y="329946"/>
            <a:chExt cx="5742276" cy="451023"/>
          </a:xfrm>
        </p:grpSpPr>
        <p:grpSp>
          <p:nvGrpSpPr>
            <p:cNvPr id="13" name="Skupina 12">
              <a:extLst>
                <a:ext uri="{FF2B5EF4-FFF2-40B4-BE49-F238E27FC236}">
                  <a16:creationId xmlns:a16="http://schemas.microsoft.com/office/drawing/2014/main" id="{E01E90ED-357E-40A6-AD28-747087321CDD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15" name="Grafický objekt 14">
                <a:extLst>
                  <a:ext uri="{FF2B5EF4-FFF2-40B4-BE49-F238E27FC236}">
                    <a16:creationId xmlns:a16="http://schemas.microsoft.com/office/drawing/2014/main" id="{7F8E84A5-6449-432E-ADB6-18264DBF2B87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16" name="Grafický objekt 15">
                <a:extLst>
                  <a:ext uri="{FF2B5EF4-FFF2-40B4-BE49-F238E27FC236}">
                    <a16:creationId xmlns:a16="http://schemas.microsoft.com/office/drawing/2014/main" id="{5D0E2827-15A6-4BAB-ACC7-CB3D469C1A17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14" name="Obrázek 13" descr="Obsah obrázku kreslení&#10;&#10;Popis byl vytvořen automaticky">
              <a:extLst>
                <a:ext uri="{FF2B5EF4-FFF2-40B4-BE49-F238E27FC236}">
                  <a16:creationId xmlns:a16="http://schemas.microsoft.com/office/drawing/2014/main" id="{8973F025-355D-4512-B710-6105D84C116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152092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6">
          <p15:clr>
            <a:srgbClr val="FBAE40"/>
          </p15:clr>
        </p15:guide>
        <p15:guide id="2" pos="7582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, text, obráz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9644885F-7E6F-4C35-9C4B-32A83531A1CB}"/>
              </a:ext>
            </a:extLst>
          </p:cNvPr>
          <p:cNvSpPr/>
          <p:nvPr userDrawn="1"/>
        </p:nvSpPr>
        <p:spPr>
          <a:xfrm>
            <a:off x="0" y="0"/>
            <a:ext cx="12192000" cy="1059255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3" name="Zástupný symbol obrázku 12">
            <a:extLst>
              <a:ext uri="{FF2B5EF4-FFF2-40B4-BE49-F238E27FC236}">
                <a16:creationId xmlns:a16="http://schemas.microsoft.com/office/drawing/2014/main" id="{9DA90696-1068-45DC-844C-39D2648EE4B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431686" y="1376036"/>
            <a:ext cx="6378575" cy="515201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rgbClr val="D3114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Zde vložte obrázek</a:t>
            </a:r>
          </a:p>
        </p:txBody>
      </p:sp>
      <p:sp>
        <p:nvSpPr>
          <p:cNvPr id="10" name="Nadpis 1">
            <a:extLst>
              <a:ext uri="{FF2B5EF4-FFF2-40B4-BE49-F238E27FC236}">
                <a16:creationId xmlns:a16="http://schemas.microsoft.com/office/drawing/2014/main" id="{1470E0D0-A2AB-409D-829F-DB124986B1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0"/>
            <a:ext cx="5579709" cy="105925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sp>
        <p:nvSpPr>
          <p:cNvPr id="26" name="Zástupný obsah 2">
            <a:extLst>
              <a:ext uri="{FF2B5EF4-FFF2-40B4-BE49-F238E27FC236}">
                <a16:creationId xmlns:a16="http://schemas.microsoft.com/office/drawing/2014/main" id="{04ACDA81-8751-49AB-97FB-4BF8241EFBBA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381740" y="1376037"/>
            <a:ext cx="4927108" cy="5152017"/>
          </a:xfrm>
        </p:spPr>
        <p:txBody>
          <a:bodyPr>
            <a:normAutofit/>
          </a:bodyPr>
          <a:lstStyle>
            <a:lvl1pPr marL="228600" indent="-228600">
              <a:buClr>
                <a:srgbClr val="D31145"/>
              </a:buClr>
              <a:buFont typeface="Arial" panose="020B0604020202020204" pitchFamily="34" charset="0"/>
              <a:buChar char="̶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rgbClr val="D31145"/>
              </a:buClr>
              <a:buFont typeface="Arial" panose="020B0604020202020204" pitchFamily="34" charset="0"/>
              <a:buChar char="̶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D31145"/>
              </a:buClr>
              <a:buFont typeface="Arial" panose="020B0604020202020204" pitchFamily="34" charset="0"/>
              <a:buChar char="̶"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D31145"/>
              </a:buClr>
              <a:buFont typeface="Arial" panose="020B0604020202020204" pitchFamily="34" charset="0"/>
              <a:buChar char="̶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</p:txBody>
      </p:sp>
      <p:grpSp>
        <p:nvGrpSpPr>
          <p:cNvPr id="11" name="Skupina 10">
            <a:extLst>
              <a:ext uri="{FF2B5EF4-FFF2-40B4-BE49-F238E27FC236}">
                <a16:creationId xmlns:a16="http://schemas.microsoft.com/office/drawing/2014/main" id="{593EA5D4-B03A-4B11-A4C0-282F833283D5}"/>
              </a:ext>
            </a:extLst>
          </p:cNvPr>
          <p:cNvGrpSpPr/>
          <p:nvPr userDrawn="1"/>
        </p:nvGrpSpPr>
        <p:grpSpPr>
          <a:xfrm>
            <a:off x="6256073" y="329946"/>
            <a:ext cx="5742276" cy="451023"/>
            <a:chOff x="6353729" y="329946"/>
            <a:chExt cx="5742276" cy="451023"/>
          </a:xfrm>
        </p:grpSpPr>
        <p:grpSp>
          <p:nvGrpSpPr>
            <p:cNvPr id="12" name="Skupina 11">
              <a:extLst>
                <a:ext uri="{FF2B5EF4-FFF2-40B4-BE49-F238E27FC236}">
                  <a16:creationId xmlns:a16="http://schemas.microsoft.com/office/drawing/2014/main" id="{0E5FA04C-AABA-46E8-A370-3327A676F38D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15" name="Grafický objekt 14">
                <a:extLst>
                  <a:ext uri="{FF2B5EF4-FFF2-40B4-BE49-F238E27FC236}">
                    <a16:creationId xmlns:a16="http://schemas.microsoft.com/office/drawing/2014/main" id="{BBC17E35-0B10-48FD-91F9-B3AB3B123165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16" name="Grafický objekt 15">
                <a:extLst>
                  <a:ext uri="{FF2B5EF4-FFF2-40B4-BE49-F238E27FC236}">
                    <a16:creationId xmlns:a16="http://schemas.microsoft.com/office/drawing/2014/main" id="{5B4162CB-0524-4344-AE6A-3B7812F497EC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14" name="Obrázek 13" descr="Obsah obrázku kreslení&#10;&#10;Popis byl vytvořen automaticky">
              <a:extLst>
                <a:ext uri="{FF2B5EF4-FFF2-40B4-BE49-F238E27FC236}">
                  <a16:creationId xmlns:a16="http://schemas.microsoft.com/office/drawing/2014/main" id="{21835B84-8F55-43D8-954E-4CF1DE31F1A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534611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uze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65D34D94-04F9-4E00-B5C8-BA240CAA9819}"/>
              </a:ext>
            </a:extLst>
          </p:cNvPr>
          <p:cNvSpPr/>
          <p:nvPr userDrawn="1"/>
        </p:nvSpPr>
        <p:spPr>
          <a:xfrm>
            <a:off x="0" y="0"/>
            <a:ext cx="12192000" cy="1059255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6" name="Nadpis 1">
            <a:extLst>
              <a:ext uri="{FF2B5EF4-FFF2-40B4-BE49-F238E27FC236}">
                <a16:creationId xmlns:a16="http://schemas.microsoft.com/office/drawing/2014/main" id="{5E3B3E7F-FC75-4C4E-B4B1-9B56B7FC22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0"/>
            <a:ext cx="5579709" cy="105925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9" name="Skupina 8">
            <a:extLst>
              <a:ext uri="{FF2B5EF4-FFF2-40B4-BE49-F238E27FC236}">
                <a16:creationId xmlns:a16="http://schemas.microsoft.com/office/drawing/2014/main" id="{2BBEA9DF-5A8A-4302-AFFF-E12DBC52A245}"/>
              </a:ext>
            </a:extLst>
          </p:cNvPr>
          <p:cNvGrpSpPr/>
          <p:nvPr userDrawn="1"/>
        </p:nvGrpSpPr>
        <p:grpSpPr>
          <a:xfrm>
            <a:off x="6256073" y="329946"/>
            <a:ext cx="5742276" cy="451023"/>
            <a:chOff x="6353729" y="329946"/>
            <a:chExt cx="5742276" cy="451023"/>
          </a:xfrm>
        </p:grpSpPr>
        <p:grpSp>
          <p:nvGrpSpPr>
            <p:cNvPr id="10" name="Skupina 9">
              <a:extLst>
                <a:ext uri="{FF2B5EF4-FFF2-40B4-BE49-F238E27FC236}">
                  <a16:creationId xmlns:a16="http://schemas.microsoft.com/office/drawing/2014/main" id="{E1B4E032-66E8-49E2-854E-F1371E2F8485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12" name="Grafický objekt 11">
                <a:extLst>
                  <a:ext uri="{FF2B5EF4-FFF2-40B4-BE49-F238E27FC236}">
                    <a16:creationId xmlns:a16="http://schemas.microsoft.com/office/drawing/2014/main" id="{BC470F14-8C7A-4F18-B530-7CC671133840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13" name="Grafický objekt 12">
                <a:extLst>
                  <a:ext uri="{FF2B5EF4-FFF2-40B4-BE49-F238E27FC236}">
                    <a16:creationId xmlns:a16="http://schemas.microsoft.com/office/drawing/2014/main" id="{E7742909-C46D-44BD-B539-A4F7ABD251C7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11" name="Obrázek 10" descr="Obsah obrázku kreslení&#10;&#10;Popis byl vytvořen automaticky">
              <a:extLst>
                <a:ext uri="{FF2B5EF4-FFF2-40B4-BE49-F238E27FC236}">
                  <a16:creationId xmlns:a16="http://schemas.microsoft.com/office/drawing/2014/main" id="{1763603A-3381-4433-AF56-EE1B4176572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421197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Jenom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B40EF74F-5572-4E88-BDB6-732EFDF9A064}"/>
              </a:ext>
            </a:extLst>
          </p:cNvPr>
          <p:cNvSpPr/>
          <p:nvPr userDrawn="1"/>
        </p:nvSpPr>
        <p:spPr>
          <a:xfrm>
            <a:off x="0" y="0"/>
            <a:ext cx="12192000" cy="1305017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pic>
        <p:nvPicPr>
          <p:cNvPr id="13" name="Obrázek 12">
            <a:extLst>
              <a:ext uri="{FF2B5EF4-FFF2-40B4-BE49-F238E27FC236}">
                <a16:creationId xmlns:a16="http://schemas.microsoft.com/office/drawing/2014/main" id="{7ACC8354-5878-430C-A84E-8418F73DA8B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698"/>
          <a:stretch/>
        </p:blipFill>
        <p:spPr>
          <a:xfrm>
            <a:off x="8761124" y="427270"/>
            <a:ext cx="3348200" cy="629518"/>
          </a:xfrm>
          <a:prstGeom prst="rect">
            <a:avLst/>
          </a:prstGeom>
        </p:spPr>
      </p:pic>
      <p:grpSp>
        <p:nvGrpSpPr>
          <p:cNvPr id="14" name="Skupina 13">
            <a:extLst>
              <a:ext uri="{FF2B5EF4-FFF2-40B4-BE49-F238E27FC236}">
                <a16:creationId xmlns:a16="http://schemas.microsoft.com/office/drawing/2014/main" id="{F87F3FC9-A29E-4C5B-A820-1CE817C19E7A}"/>
              </a:ext>
            </a:extLst>
          </p:cNvPr>
          <p:cNvGrpSpPr/>
          <p:nvPr userDrawn="1"/>
        </p:nvGrpSpPr>
        <p:grpSpPr>
          <a:xfrm>
            <a:off x="7146337" y="420847"/>
            <a:ext cx="4962987" cy="635942"/>
            <a:chOff x="3783104" y="781489"/>
            <a:chExt cx="6199096" cy="931105"/>
          </a:xfrm>
        </p:grpSpPr>
        <p:pic>
          <p:nvPicPr>
            <p:cNvPr id="15" name="Obrázek 14">
              <a:extLst>
                <a:ext uri="{FF2B5EF4-FFF2-40B4-BE49-F238E27FC236}">
                  <a16:creationId xmlns:a16="http://schemas.microsoft.com/office/drawing/2014/main" id="{88C88485-1FA6-42BC-89DE-25EBC5C93E7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1893"/>
            <a:stretch/>
          </p:blipFill>
          <p:spPr>
            <a:xfrm>
              <a:off x="3783104" y="781489"/>
              <a:ext cx="3426781" cy="921700"/>
            </a:xfrm>
            <a:prstGeom prst="rect">
              <a:avLst/>
            </a:prstGeom>
          </p:spPr>
        </p:pic>
        <p:pic>
          <p:nvPicPr>
            <p:cNvPr id="16" name="Obrázek 15">
              <a:extLst>
                <a:ext uri="{FF2B5EF4-FFF2-40B4-BE49-F238E27FC236}">
                  <a16:creationId xmlns:a16="http://schemas.microsoft.com/office/drawing/2014/main" id="{2861DD9B-1BC7-426A-81C6-0DC72A659A1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698"/>
            <a:stretch/>
          </p:blipFill>
          <p:spPr>
            <a:xfrm>
              <a:off x="5800078" y="790894"/>
              <a:ext cx="4182122" cy="921700"/>
            </a:xfrm>
            <a:prstGeom prst="rect">
              <a:avLst/>
            </a:prstGeom>
          </p:spPr>
        </p:pic>
      </p:grpSp>
      <p:sp>
        <p:nvSpPr>
          <p:cNvPr id="21" name="Nadpis 1">
            <a:extLst>
              <a:ext uri="{FF2B5EF4-FFF2-40B4-BE49-F238E27FC236}">
                <a16:creationId xmlns:a16="http://schemas.microsoft.com/office/drawing/2014/main" id="{A9AB94AD-4B9F-4F63-B34A-76C5608509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740" y="0"/>
            <a:ext cx="6507332" cy="1305016"/>
          </a:xfrm>
        </p:spPr>
        <p:txBody>
          <a:bodyPr>
            <a:no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cs-CZ" dirty="0"/>
              <a:t>Kliknutím lze upravit styl.</a:t>
            </a:r>
          </a:p>
        </p:txBody>
      </p:sp>
    </p:spTree>
    <p:extLst>
      <p:ext uri="{BB962C8B-B14F-4D97-AF65-F5344CB8AC3E}">
        <p14:creationId xmlns:p14="http://schemas.microsoft.com/office/powerpoint/2010/main" val="156333780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uze nadpis minimál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délník 8">
            <a:extLst>
              <a:ext uri="{FF2B5EF4-FFF2-40B4-BE49-F238E27FC236}">
                <a16:creationId xmlns:a16="http://schemas.microsoft.com/office/drawing/2014/main" id="{4F31B8D1-4DDF-4FB2-AC58-4A1374AC35A4}"/>
              </a:ext>
            </a:extLst>
          </p:cNvPr>
          <p:cNvSpPr/>
          <p:nvPr userDrawn="1"/>
        </p:nvSpPr>
        <p:spPr>
          <a:xfrm>
            <a:off x="1" y="1"/>
            <a:ext cx="12192000" cy="576000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0" name="Nadpis 1">
            <a:extLst>
              <a:ext uri="{FF2B5EF4-FFF2-40B4-BE49-F238E27FC236}">
                <a16:creationId xmlns:a16="http://schemas.microsoft.com/office/drawing/2014/main" id="{4DAA469B-B863-447B-ABF4-3B7AFDB736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740" y="2"/>
            <a:ext cx="5396696" cy="576000"/>
          </a:xfrm>
        </p:spPr>
        <p:txBody>
          <a:bodyPr>
            <a:noAutofit/>
          </a:bodyPr>
          <a:lstStyle>
            <a:lvl1pPr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8" name="Skupina 7">
            <a:extLst>
              <a:ext uri="{FF2B5EF4-FFF2-40B4-BE49-F238E27FC236}">
                <a16:creationId xmlns:a16="http://schemas.microsoft.com/office/drawing/2014/main" id="{C333F920-D1E5-4994-9EBD-9A89C42CBE3E}"/>
              </a:ext>
            </a:extLst>
          </p:cNvPr>
          <p:cNvGrpSpPr/>
          <p:nvPr userDrawn="1"/>
        </p:nvGrpSpPr>
        <p:grpSpPr>
          <a:xfrm>
            <a:off x="6279927" y="124978"/>
            <a:ext cx="5742276" cy="451023"/>
            <a:chOff x="6353729" y="329946"/>
            <a:chExt cx="5742276" cy="451023"/>
          </a:xfrm>
        </p:grpSpPr>
        <p:grpSp>
          <p:nvGrpSpPr>
            <p:cNvPr id="11" name="Skupina 10">
              <a:extLst>
                <a:ext uri="{FF2B5EF4-FFF2-40B4-BE49-F238E27FC236}">
                  <a16:creationId xmlns:a16="http://schemas.microsoft.com/office/drawing/2014/main" id="{7CF9DDBB-3FCE-4A6B-9324-5F5CE7374982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16" name="Grafický objekt 15">
                <a:extLst>
                  <a:ext uri="{FF2B5EF4-FFF2-40B4-BE49-F238E27FC236}">
                    <a16:creationId xmlns:a16="http://schemas.microsoft.com/office/drawing/2014/main" id="{55822CFA-D4E2-4051-A738-DC3855AFF047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17" name="Grafický objekt 16">
                <a:extLst>
                  <a:ext uri="{FF2B5EF4-FFF2-40B4-BE49-F238E27FC236}">
                    <a16:creationId xmlns:a16="http://schemas.microsoft.com/office/drawing/2014/main" id="{3386CBD1-D029-4EDD-804C-74BF739420DE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13" name="Obrázek 12" descr="Obsah obrázku kreslení&#10;&#10;Popis byl vytvořen automaticky">
              <a:extLst>
                <a:ext uri="{FF2B5EF4-FFF2-40B4-BE49-F238E27FC236}">
                  <a16:creationId xmlns:a16="http://schemas.microsoft.com/office/drawing/2014/main" id="{EBA595F3-4136-4431-A34D-3FE6EB82246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8392837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1494655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399174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159AF-26F1-42E1-BF83-F89C20A19403}" type="datetimeFigureOut">
              <a:rPr lang="cs-CZ" smtClean="0"/>
              <a:t>15.07.2021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DE3A8-275C-4F7D-9678-21DFF80A701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79216971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Úvodní smín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délník 2">
            <a:extLst>
              <a:ext uri="{FF2B5EF4-FFF2-40B4-BE49-F238E27FC236}">
                <a16:creationId xmlns:a16="http://schemas.microsoft.com/office/drawing/2014/main" id="{4EC56048-479B-4CB1-B677-16A8618B9DB7}"/>
              </a:ext>
            </a:extLst>
          </p:cNvPr>
          <p:cNvSpPr/>
          <p:nvPr userDrawn="1"/>
        </p:nvSpPr>
        <p:spPr>
          <a:xfrm>
            <a:off x="0" y="0"/>
            <a:ext cx="12192000" cy="3693111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pic>
        <p:nvPicPr>
          <p:cNvPr id="18" name="Obrázek 17">
            <a:extLst>
              <a:ext uri="{FF2B5EF4-FFF2-40B4-BE49-F238E27FC236}">
                <a16:creationId xmlns:a16="http://schemas.microsoft.com/office/drawing/2014/main" id="{675FD825-1F31-4493-889C-46F3B206D71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3566" y="5951561"/>
            <a:ext cx="964869" cy="639860"/>
          </a:xfrm>
          <a:prstGeom prst="rect">
            <a:avLst/>
          </a:prstGeom>
        </p:spPr>
      </p:pic>
      <p:sp>
        <p:nvSpPr>
          <p:cNvPr id="19" name="Nadpis 1">
            <a:extLst>
              <a:ext uri="{FF2B5EF4-FFF2-40B4-BE49-F238E27FC236}">
                <a16:creationId xmlns:a16="http://schemas.microsoft.com/office/drawing/2014/main" id="{52EB2EA6-5A78-4E85-AE4C-221CA83B818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503487"/>
            <a:ext cx="9144000" cy="1189622"/>
          </a:xfrm>
        </p:spPr>
        <p:txBody>
          <a:bodyPr anchor="b">
            <a:noAutofit/>
          </a:bodyPr>
          <a:lstStyle>
            <a:lvl1pPr algn="ctr">
              <a:defRPr sz="4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Hlavní nadpis prezentace</a:t>
            </a:r>
          </a:p>
        </p:txBody>
      </p:sp>
      <p:sp>
        <p:nvSpPr>
          <p:cNvPr id="20" name="Podnadpis 2">
            <a:extLst>
              <a:ext uri="{FF2B5EF4-FFF2-40B4-BE49-F238E27FC236}">
                <a16:creationId xmlns:a16="http://schemas.microsoft.com/office/drawing/2014/main" id="{070F9525-D336-4269-AB65-F312FD83E28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93110"/>
            <a:ext cx="9144000" cy="1564690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rgbClr val="D3114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 dirty="0"/>
              <a:t>Podnadpis prezentace</a:t>
            </a:r>
          </a:p>
        </p:txBody>
      </p:sp>
      <p:grpSp>
        <p:nvGrpSpPr>
          <p:cNvPr id="24" name="Skupina 23">
            <a:extLst>
              <a:ext uri="{FF2B5EF4-FFF2-40B4-BE49-F238E27FC236}">
                <a16:creationId xmlns:a16="http://schemas.microsoft.com/office/drawing/2014/main" id="{A68D80B2-804E-48C4-917F-364953F04117}"/>
              </a:ext>
            </a:extLst>
          </p:cNvPr>
          <p:cNvGrpSpPr/>
          <p:nvPr userDrawn="1"/>
        </p:nvGrpSpPr>
        <p:grpSpPr>
          <a:xfrm>
            <a:off x="2907576" y="929325"/>
            <a:ext cx="6376849" cy="627081"/>
            <a:chOff x="3150227" y="929325"/>
            <a:chExt cx="6376849" cy="627081"/>
          </a:xfrm>
        </p:grpSpPr>
        <p:pic>
          <p:nvPicPr>
            <p:cNvPr id="13" name="Grafický objekt 12">
              <a:extLst>
                <a:ext uri="{FF2B5EF4-FFF2-40B4-BE49-F238E27FC236}">
                  <a16:creationId xmlns:a16="http://schemas.microsoft.com/office/drawing/2014/main" id="{6AD8391B-BFA6-420F-8E95-DE146CE7E68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150227" y="929325"/>
              <a:ext cx="2211887" cy="627081"/>
            </a:xfrm>
            <a:prstGeom prst="rect">
              <a:avLst/>
            </a:prstGeom>
          </p:spPr>
        </p:pic>
        <p:pic>
          <p:nvPicPr>
            <p:cNvPr id="16" name="Grafický objekt 15">
              <a:extLst>
                <a:ext uri="{FF2B5EF4-FFF2-40B4-BE49-F238E27FC236}">
                  <a16:creationId xmlns:a16="http://schemas.microsoft.com/office/drawing/2014/main" id="{2E38FE36-8704-4B15-B3ED-B5C034568E6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755612" y="1091418"/>
              <a:ext cx="3771464" cy="3206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145176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9644885F-7E6F-4C35-9C4B-32A83531A1CB}"/>
              </a:ext>
            </a:extLst>
          </p:cNvPr>
          <p:cNvSpPr/>
          <p:nvPr userDrawn="1"/>
        </p:nvSpPr>
        <p:spPr>
          <a:xfrm>
            <a:off x="0" y="0"/>
            <a:ext cx="12192000" cy="1059255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7" name="Nadpis 1">
            <a:extLst>
              <a:ext uri="{FF2B5EF4-FFF2-40B4-BE49-F238E27FC236}">
                <a16:creationId xmlns:a16="http://schemas.microsoft.com/office/drawing/2014/main" id="{74A8D0C3-8828-4945-AE3F-F718697470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0"/>
            <a:ext cx="5579709" cy="105925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sp>
        <p:nvSpPr>
          <p:cNvPr id="11" name="Zástupný obsah 2">
            <a:extLst>
              <a:ext uri="{FF2B5EF4-FFF2-40B4-BE49-F238E27FC236}">
                <a16:creationId xmlns:a16="http://schemas.microsoft.com/office/drawing/2014/main" id="{CC8B3D67-369B-4F24-8897-F0919A3E54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739" y="1376037"/>
            <a:ext cx="11487705" cy="5152017"/>
          </a:xfrm>
        </p:spPr>
        <p:txBody>
          <a:bodyPr/>
          <a:lstStyle>
            <a:lvl1pPr marL="2286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cs-CZ" dirty="0"/>
          </a:p>
        </p:txBody>
      </p:sp>
      <p:grpSp>
        <p:nvGrpSpPr>
          <p:cNvPr id="3" name="Skupina 2">
            <a:extLst>
              <a:ext uri="{FF2B5EF4-FFF2-40B4-BE49-F238E27FC236}">
                <a16:creationId xmlns:a16="http://schemas.microsoft.com/office/drawing/2014/main" id="{EDB0FC9C-CAD2-4DA3-81D9-FE9D2BAA5F0C}"/>
              </a:ext>
            </a:extLst>
          </p:cNvPr>
          <p:cNvGrpSpPr/>
          <p:nvPr userDrawn="1"/>
        </p:nvGrpSpPr>
        <p:grpSpPr>
          <a:xfrm>
            <a:off x="6256073" y="329946"/>
            <a:ext cx="5742276" cy="451023"/>
            <a:chOff x="6353729" y="329946"/>
            <a:chExt cx="5742276" cy="451023"/>
          </a:xfrm>
        </p:grpSpPr>
        <p:grpSp>
          <p:nvGrpSpPr>
            <p:cNvPr id="25" name="Skupina 24">
              <a:extLst>
                <a:ext uri="{FF2B5EF4-FFF2-40B4-BE49-F238E27FC236}">
                  <a16:creationId xmlns:a16="http://schemas.microsoft.com/office/drawing/2014/main" id="{812BEB90-324A-4A2D-9EF7-4E5CCD4362D6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26" name="Grafický objekt 25">
                <a:extLst>
                  <a:ext uri="{FF2B5EF4-FFF2-40B4-BE49-F238E27FC236}">
                    <a16:creationId xmlns:a16="http://schemas.microsoft.com/office/drawing/2014/main" id="{DA398F1A-CD3A-4447-AD94-A2C8AA7D3ED3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27" name="Grafický objekt 26">
                <a:extLst>
                  <a:ext uri="{FF2B5EF4-FFF2-40B4-BE49-F238E27FC236}">
                    <a16:creationId xmlns:a16="http://schemas.microsoft.com/office/drawing/2014/main" id="{B44E7B5D-0A2A-4E37-9366-E7DA62490451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10" name="Obrázek 9" descr="Obsah obrázku kreslení&#10;&#10;Popis byl vytvořen automaticky">
              <a:extLst>
                <a:ext uri="{FF2B5EF4-FFF2-40B4-BE49-F238E27FC236}">
                  <a16:creationId xmlns:a16="http://schemas.microsoft.com/office/drawing/2014/main" id="{79993D16-A750-49F0-840D-E154F500609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803998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6">
          <p15:clr>
            <a:srgbClr val="FBAE40"/>
          </p15:clr>
        </p15:guide>
        <p15:guide id="2" pos="7582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, text, obráz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9644885F-7E6F-4C35-9C4B-32A83531A1CB}"/>
              </a:ext>
            </a:extLst>
          </p:cNvPr>
          <p:cNvSpPr/>
          <p:nvPr userDrawn="1"/>
        </p:nvSpPr>
        <p:spPr>
          <a:xfrm>
            <a:off x="0" y="0"/>
            <a:ext cx="12192000" cy="1059255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3" name="Zástupný symbol obrázku 12">
            <a:extLst>
              <a:ext uri="{FF2B5EF4-FFF2-40B4-BE49-F238E27FC236}">
                <a16:creationId xmlns:a16="http://schemas.microsoft.com/office/drawing/2014/main" id="{9DA90696-1068-45DC-844C-39D2648EE4B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431686" y="1376036"/>
            <a:ext cx="6378575" cy="515201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rgbClr val="D3114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Zde vložte obrázek</a:t>
            </a:r>
          </a:p>
        </p:txBody>
      </p:sp>
      <p:sp>
        <p:nvSpPr>
          <p:cNvPr id="10" name="Nadpis 1">
            <a:extLst>
              <a:ext uri="{FF2B5EF4-FFF2-40B4-BE49-F238E27FC236}">
                <a16:creationId xmlns:a16="http://schemas.microsoft.com/office/drawing/2014/main" id="{1470E0D0-A2AB-409D-829F-DB124986B1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0"/>
            <a:ext cx="5579709" cy="105925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19" name="Skupina 18">
            <a:extLst>
              <a:ext uri="{FF2B5EF4-FFF2-40B4-BE49-F238E27FC236}">
                <a16:creationId xmlns:a16="http://schemas.microsoft.com/office/drawing/2014/main" id="{827422E6-1939-4D22-82CF-00821A158B63}"/>
              </a:ext>
            </a:extLst>
          </p:cNvPr>
          <p:cNvGrpSpPr/>
          <p:nvPr userDrawn="1"/>
        </p:nvGrpSpPr>
        <p:grpSpPr>
          <a:xfrm>
            <a:off x="6256073" y="329946"/>
            <a:ext cx="5742276" cy="451023"/>
            <a:chOff x="6353729" y="329946"/>
            <a:chExt cx="5742276" cy="451023"/>
          </a:xfrm>
        </p:grpSpPr>
        <p:grpSp>
          <p:nvGrpSpPr>
            <p:cNvPr id="20" name="Skupina 19">
              <a:extLst>
                <a:ext uri="{FF2B5EF4-FFF2-40B4-BE49-F238E27FC236}">
                  <a16:creationId xmlns:a16="http://schemas.microsoft.com/office/drawing/2014/main" id="{EBDF3FB1-1F98-4150-A8F1-0D74F99C8837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23" name="Grafický objekt 22">
                <a:extLst>
                  <a:ext uri="{FF2B5EF4-FFF2-40B4-BE49-F238E27FC236}">
                    <a16:creationId xmlns:a16="http://schemas.microsoft.com/office/drawing/2014/main" id="{DCF8E799-50DF-4E6B-ACA9-136D7EC04502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24" name="Grafický objekt 23">
                <a:extLst>
                  <a:ext uri="{FF2B5EF4-FFF2-40B4-BE49-F238E27FC236}">
                    <a16:creationId xmlns:a16="http://schemas.microsoft.com/office/drawing/2014/main" id="{85FD9467-D507-4558-9FAC-72B0B20404DD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22" name="Obrázek 21" descr="Obsah obrázku kreslení&#10;&#10;Popis byl vytvořen automaticky">
              <a:extLst>
                <a:ext uri="{FF2B5EF4-FFF2-40B4-BE49-F238E27FC236}">
                  <a16:creationId xmlns:a16="http://schemas.microsoft.com/office/drawing/2014/main" id="{0641DDD1-9D04-47D2-A445-158BCC04161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  <p:sp>
        <p:nvSpPr>
          <p:cNvPr id="26" name="Zástupný obsah 2">
            <a:extLst>
              <a:ext uri="{FF2B5EF4-FFF2-40B4-BE49-F238E27FC236}">
                <a16:creationId xmlns:a16="http://schemas.microsoft.com/office/drawing/2014/main" id="{04ACDA81-8751-49AB-97FB-4BF8241EFBBA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381740" y="1376037"/>
            <a:ext cx="4927108" cy="5152017"/>
          </a:xfrm>
        </p:spPr>
        <p:txBody>
          <a:bodyPr>
            <a:normAutofit/>
          </a:bodyPr>
          <a:lstStyle>
            <a:lvl1pPr marL="228600" indent="-228600">
              <a:buClr>
                <a:srgbClr val="D31145"/>
              </a:buClr>
              <a:buFont typeface="Arial" panose="020B0604020202020204" pitchFamily="34" charset="0"/>
              <a:buChar char="̶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rgbClr val="D31145"/>
              </a:buClr>
              <a:buFont typeface="Arial" panose="020B0604020202020204" pitchFamily="34" charset="0"/>
              <a:buChar char="̶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D31145"/>
              </a:buClr>
              <a:buFont typeface="Arial" panose="020B0604020202020204" pitchFamily="34" charset="0"/>
              <a:buChar char="̶"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D31145"/>
              </a:buClr>
              <a:buFont typeface="Arial" panose="020B0604020202020204" pitchFamily="34" charset="0"/>
              <a:buChar char="̶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</p:txBody>
      </p:sp>
    </p:spTree>
    <p:extLst>
      <p:ext uri="{BB962C8B-B14F-4D97-AF65-F5344CB8AC3E}">
        <p14:creationId xmlns:p14="http://schemas.microsoft.com/office/powerpoint/2010/main" val="16094187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uze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65D34D94-04F9-4E00-B5C8-BA240CAA9819}"/>
              </a:ext>
            </a:extLst>
          </p:cNvPr>
          <p:cNvSpPr/>
          <p:nvPr userDrawn="1"/>
        </p:nvSpPr>
        <p:spPr>
          <a:xfrm>
            <a:off x="0" y="0"/>
            <a:ext cx="12192000" cy="1059255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6" name="Nadpis 1">
            <a:extLst>
              <a:ext uri="{FF2B5EF4-FFF2-40B4-BE49-F238E27FC236}">
                <a16:creationId xmlns:a16="http://schemas.microsoft.com/office/drawing/2014/main" id="{5E3B3E7F-FC75-4C4E-B4B1-9B56B7FC22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0"/>
            <a:ext cx="5579709" cy="105925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21" name="Skupina 20">
            <a:extLst>
              <a:ext uri="{FF2B5EF4-FFF2-40B4-BE49-F238E27FC236}">
                <a16:creationId xmlns:a16="http://schemas.microsoft.com/office/drawing/2014/main" id="{68F80365-EAA4-451F-AF73-86DCFE8AB83A}"/>
              </a:ext>
            </a:extLst>
          </p:cNvPr>
          <p:cNvGrpSpPr/>
          <p:nvPr userDrawn="1"/>
        </p:nvGrpSpPr>
        <p:grpSpPr>
          <a:xfrm>
            <a:off x="6256073" y="329946"/>
            <a:ext cx="5742276" cy="451023"/>
            <a:chOff x="6353729" y="329946"/>
            <a:chExt cx="5742276" cy="451023"/>
          </a:xfrm>
        </p:grpSpPr>
        <p:grpSp>
          <p:nvGrpSpPr>
            <p:cNvPr id="22" name="Skupina 21">
              <a:extLst>
                <a:ext uri="{FF2B5EF4-FFF2-40B4-BE49-F238E27FC236}">
                  <a16:creationId xmlns:a16="http://schemas.microsoft.com/office/drawing/2014/main" id="{7BB3E92E-B74E-48A9-9E5E-5CA3884CB64E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24" name="Grafický objekt 23">
                <a:extLst>
                  <a:ext uri="{FF2B5EF4-FFF2-40B4-BE49-F238E27FC236}">
                    <a16:creationId xmlns:a16="http://schemas.microsoft.com/office/drawing/2014/main" id="{E8A2959C-9C38-4FE1-857B-E5CE286D30A3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25" name="Grafický objekt 24">
                <a:extLst>
                  <a:ext uri="{FF2B5EF4-FFF2-40B4-BE49-F238E27FC236}">
                    <a16:creationId xmlns:a16="http://schemas.microsoft.com/office/drawing/2014/main" id="{BAA2F625-C665-422E-9490-CD15682AFECF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23" name="Obrázek 22" descr="Obsah obrázku kreslení&#10;&#10;Popis byl vytvořen automaticky">
              <a:extLst>
                <a:ext uri="{FF2B5EF4-FFF2-40B4-BE49-F238E27FC236}">
                  <a16:creationId xmlns:a16="http://schemas.microsoft.com/office/drawing/2014/main" id="{4A334F60-C769-4877-A470-32CC5F3F7FF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0316572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uze nadpis minimál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délník 8">
            <a:extLst>
              <a:ext uri="{FF2B5EF4-FFF2-40B4-BE49-F238E27FC236}">
                <a16:creationId xmlns:a16="http://schemas.microsoft.com/office/drawing/2014/main" id="{4F31B8D1-4DDF-4FB2-AC58-4A1374AC35A4}"/>
              </a:ext>
            </a:extLst>
          </p:cNvPr>
          <p:cNvSpPr/>
          <p:nvPr userDrawn="1"/>
        </p:nvSpPr>
        <p:spPr>
          <a:xfrm>
            <a:off x="1" y="1"/>
            <a:ext cx="12192000" cy="576000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0" name="Nadpis 1">
            <a:extLst>
              <a:ext uri="{FF2B5EF4-FFF2-40B4-BE49-F238E27FC236}">
                <a16:creationId xmlns:a16="http://schemas.microsoft.com/office/drawing/2014/main" id="{4DAA469B-B863-447B-ABF4-3B7AFDB736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740" y="2"/>
            <a:ext cx="5396696" cy="576000"/>
          </a:xfrm>
        </p:spPr>
        <p:txBody>
          <a:bodyPr>
            <a:noAutofit/>
          </a:bodyPr>
          <a:lstStyle>
            <a:lvl1pPr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12" name="Skupina 11">
            <a:extLst>
              <a:ext uri="{FF2B5EF4-FFF2-40B4-BE49-F238E27FC236}">
                <a16:creationId xmlns:a16="http://schemas.microsoft.com/office/drawing/2014/main" id="{0CE82392-F9A7-4797-B789-543297A3131F}"/>
              </a:ext>
            </a:extLst>
          </p:cNvPr>
          <p:cNvGrpSpPr/>
          <p:nvPr userDrawn="1"/>
        </p:nvGrpSpPr>
        <p:grpSpPr>
          <a:xfrm>
            <a:off x="9532058" y="94004"/>
            <a:ext cx="2587791" cy="308285"/>
            <a:chOff x="8214317" y="331276"/>
            <a:chExt cx="3881688" cy="450808"/>
          </a:xfrm>
        </p:grpSpPr>
        <p:pic>
          <p:nvPicPr>
            <p:cNvPr id="14" name="Grafický objekt 13">
              <a:extLst>
                <a:ext uri="{FF2B5EF4-FFF2-40B4-BE49-F238E27FC236}">
                  <a16:creationId xmlns:a16="http://schemas.microsoft.com/office/drawing/2014/main" id="{D518AFD1-5C76-435F-900F-DCD04908956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14317" y="471177"/>
              <a:ext cx="2963998" cy="252000"/>
            </a:xfrm>
            <a:prstGeom prst="rect">
              <a:avLst/>
            </a:prstGeom>
          </p:spPr>
        </p:pic>
        <p:pic>
          <p:nvPicPr>
            <p:cNvPr id="15" name="Obrázek 14" descr="Obsah obrázku kreslení&#10;&#10;Popis byl vytvořen automaticky">
              <a:extLst>
                <a:ext uri="{FF2B5EF4-FFF2-40B4-BE49-F238E27FC236}">
                  <a16:creationId xmlns:a16="http://schemas.microsoft.com/office/drawing/2014/main" id="{54C0D6F4-44CD-4848-AE87-029AA0E556E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31276"/>
              <a:ext cx="665930" cy="450808"/>
            </a:xfrm>
            <a:prstGeom prst="rect">
              <a:avLst/>
            </a:prstGeom>
          </p:spPr>
        </p:pic>
      </p:grpSp>
      <p:pic>
        <p:nvPicPr>
          <p:cNvPr id="2" name="Grafický objekt 1">
            <a:extLst>
              <a:ext uri="{FF2B5EF4-FFF2-40B4-BE49-F238E27FC236}">
                <a16:creationId xmlns:a16="http://schemas.microsoft.com/office/drawing/2014/main" id="{000A9CFE-29F8-4983-92E5-1DE4851C8954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135853" y="101942"/>
            <a:ext cx="1258641" cy="356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81427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345671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2480429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, obsah, obrázek - inverzní">
    <p:bg>
      <p:bgPr>
        <a:solidFill>
          <a:srgbClr val="D311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Zástupný obsah 2">
            <a:extLst>
              <a:ext uri="{FF2B5EF4-FFF2-40B4-BE49-F238E27FC236}">
                <a16:creationId xmlns:a16="http://schemas.microsoft.com/office/drawing/2014/main" id="{DD6A7890-1F20-4DA7-AA89-7E104719D3C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81000" y="1376362"/>
            <a:ext cx="11617349" cy="5132669"/>
          </a:xfrm>
        </p:spPr>
        <p:txBody>
          <a:bodyPr>
            <a:normAutofit/>
          </a:bodyPr>
          <a:lstStyle>
            <a:lvl1pPr marL="228600" indent="-228600">
              <a:buClr>
                <a:schemeClr val="bg1"/>
              </a:buClr>
              <a:buFont typeface="Arial" panose="020B0604020202020204" pitchFamily="34" charset="0"/>
              <a:buChar char="̶"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chemeClr val="bg1"/>
              </a:buClr>
              <a:buFont typeface="Arial" panose="020B0604020202020204" pitchFamily="34" charset="0"/>
              <a:buChar char="̶"/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cs-CZ" dirty="0"/>
              <a:t>První úroveň textu</a:t>
            </a:r>
          </a:p>
          <a:p>
            <a:pPr lvl="1"/>
            <a:r>
              <a:rPr lang="cs-CZ" dirty="0"/>
              <a:t>Druhá úroveň</a:t>
            </a:r>
          </a:p>
        </p:txBody>
      </p:sp>
      <p:grpSp>
        <p:nvGrpSpPr>
          <p:cNvPr id="12" name="Skupina 11">
            <a:extLst>
              <a:ext uri="{FF2B5EF4-FFF2-40B4-BE49-F238E27FC236}">
                <a16:creationId xmlns:a16="http://schemas.microsoft.com/office/drawing/2014/main" id="{66B19D25-1138-4220-A44A-0D4B63C96D9E}"/>
              </a:ext>
            </a:extLst>
          </p:cNvPr>
          <p:cNvGrpSpPr/>
          <p:nvPr userDrawn="1"/>
        </p:nvGrpSpPr>
        <p:grpSpPr>
          <a:xfrm>
            <a:off x="6256073" y="329946"/>
            <a:ext cx="5742276" cy="451023"/>
            <a:chOff x="6353729" y="329946"/>
            <a:chExt cx="5742276" cy="451023"/>
          </a:xfrm>
        </p:grpSpPr>
        <p:grpSp>
          <p:nvGrpSpPr>
            <p:cNvPr id="13" name="Skupina 12">
              <a:extLst>
                <a:ext uri="{FF2B5EF4-FFF2-40B4-BE49-F238E27FC236}">
                  <a16:creationId xmlns:a16="http://schemas.microsoft.com/office/drawing/2014/main" id="{0039C8DB-5008-4E21-B098-C6CD2E7B851C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18" name="Grafický objekt 17">
                <a:extLst>
                  <a:ext uri="{FF2B5EF4-FFF2-40B4-BE49-F238E27FC236}">
                    <a16:creationId xmlns:a16="http://schemas.microsoft.com/office/drawing/2014/main" id="{9B900898-BE86-488C-8A9B-61767CCBF73F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19" name="Grafický objekt 18">
                <a:extLst>
                  <a:ext uri="{FF2B5EF4-FFF2-40B4-BE49-F238E27FC236}">
                    <a16:creationId xmlns:a16="http://schemas.microsoft.com/office/drawing/2014/main" id="{ED01BC9A-8599-4D60-8836-E630D56FCE4B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17" name="Obrázek 16" descr="Obsah obrázku kreslení&#10;&#10;Popis byl vytvořen automaticky">
              <a:extLst>
                <a:ext uri="{FF2B5EF4-FFF2-40B4-BE49-F238E27FC236}">
                  <a16:creationId xmlns:a16="http://schemas.microsoft.com/office/drawing/2014/main" id="{7ECBA0B5-8E5C-4967-8167-2D88E70CA7E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  <p:sp>
        <p:nvSpPr>
          <p:cNvPr id="20" name="Nadpis 1">
            <a:extLst>
              <a:ext uri="{FF2B5EF4-FFF2-40B4-BE49-F238E27FC236}">
                <a16:creationId xmlns:a16="http://schemas.microsoft.com/office/drawing/2014/main" id="{42724F13-0F34-4D06-9D65-59247B61DE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0"/>
            <a:ext cx="5579709" cy="105925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</p:spTree>
    <p:extLst>
      <p:ext uri="{BB962C8B-B14F-4D97-AF65-F5344CB8AC3E}">
        <p14:creationId xmlns:p14="http://schemas.microsoft.com/office/powerpoint/2010/main" val="16587610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1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ředělovací smín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B6EE3335-4CFA-4F78-ACC9-DCDA0C61E0E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>
        <p:nvSpPr>
          <p:cNvPr id="7" name="Nadpis 1">
            <a:extLst>
              <a:ext uri="{FF2B5EF4-FFF2-40B4-BE49-F238E27FC236}">
                <a16:creationId xmlns:a16="http://schemas.microsoft.com/office/drawing/2014/main" id="{B4AA1ACA-170D-42E8-8323-B664F9958C4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503487"/>
            <a:ext cx="9144000" cy="1189622"/>
          </a:xfrm>
        </p:spPr>
        <p:txBody>
          <a:bodyPr anchor="b">
            <a:noAutofit/>
          </a:bodyPr>
          <a:lstStyle>
            <a:lvl1pPr algn="ctr">
              <a:defRPr sz="4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sp>
        <p:nvSpPr>
          <p:cNvPr id="8" name="Podnadpis 2">
            <a:extLst>
              <a:ext uri="{FF2B5EF4-FFF2-40B4-BE49-F238E27FC236}">
                <a16:creationId xmlns:a16="http://schemas.microsoft.com/office/drawing/2014/main" id="{3E1FB666-EF45-45A1-80A5-B759B741F87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93110"/>
            <a:ext cx="9144000" cy="1564690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 dirty="0"/>
              <a:t>Podnadpis</a:t>
            </a:r>
          </a:p>
        </p:txBody>
      </p:sp>
      <p:pic>
        <p:nvPicPr>
          <p:cNvPr id="20" name="Obrázek 19" descr="Obsah obrázku kreslení&#10;&#10;Popis byl vytvořen automaticky">
            <a:extLst>
              <a:ext uri="{FF2B5EF4-FFF2-40B4-BE49-F238E27FC236}">
                <a16:creationId xmlns:a16="http://schemas.microsoft.com/office/drawing/2014/main" id="{EA3783B6-FC2A-454B-9F4B-560372C1E03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748" y="5989948"/>
            <a:ext cx="914504" cy="619083"/>
          </a:xfrm>
          <a:prstGeom prst="rect">
            <a:avLst/>
          </a:prstGeom>
        </p:spPr>
      </p:pic>
      <p:grpSp>
        <p:nvGrpSpPr>
          <p:cNvPr id="15" name="Skupina 14">
            <a:extLst>
              <a:ext uri="{FF2B5EF4-FFF2-40B4-BE49-F238E27FC236}">
                <a16:creationId xmlns:a16="http://schemas.microsoft.com/office/drawing/2014/main" id="{92CD7EB7-A771-4FBB-B8C7-DB5D59BBB75F}"/>
              </a:ext>
            </a:extLst>
          </p:cNvPr>
          <p:cNvGrpSpPr/>
          <p:nvPr userDrawn="1"/>
        </p:nvGrpSpPr>
        <p:grpSpPr>
          <a:xfrm>
            <a:off x="2907576" y="929325"/>
            <a:ext cx="6376849" cy="627081"/>
            <a:chOff x="3150227" y="929325"/>
            <a:chExt cx="6376849" cy="627081"/>
          </a:xfrm>
        </p:grpSpPr>
        <p:pic>
          <p:nvPicPr>
            <p:cNvPr id="16" name="Grafický objekt 15">
              <a:extLst>
                <a:ext uri="{FF2B5EF4-FFF2-40B4-BE49-F238E27FC236}">
                  <a16:creationId xmlns:a16="http://schemas.microsoft.com/office/drawing/2014/main" id="{F450C9B7-74DB-41E6-BE50-75396E9C66F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150227" y="929325"/>
              <a:ext cx="2211887" cy="627081"/>
            </a:xfrm>
            <a:prstGeom prst="rect">
              <a:avLst/>
            </a:prstGeom>
          </p:spPr>
        </p:pic>
        <p:pic>
          <p:nvPicPr>
            <p:cNvPr id="17" name="Grafický objekt 16">
              <a:extLst>
                <a:ext uri="{FF2B5EF4-FFF2-40B4-BE49-F238E27FC236}">
                  <a16:creationId xmlns:a16="http://schemas.microsoft.com/office/drawing/2014/main" id="{857E4D19-AD77-4999-B9C4-830DAE3D801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755612" y="1091418"/>
              <a:ext cx="3771464" cy="3206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649003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/>
              <a:t>Kliknutím můžete upravit styl předlohy.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159AF-26F1-42E1-BF83-F89C20A19403}" type="datetimeFigureOut">
              <a:rPr lang="cs-CZ" smtClean="0"/>
              <a:t>15.07.2021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DE3A8-275C-4F7D-9678-21DFF80A701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80935525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159AF-26F1-42E1-BF83-F89C20A19403}" type="datetimeFigureOut">
              <a:rPr lang="cs-CZ" smtClean="0"/>
              <a:t>15.07.2021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DE3A8-275C-4F7D-9678-21DFF80A701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97945176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Úvodní smín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délník 2">
            <a:extLst>
              <a:ext uri="{FF2B5EF4-FFF2-40B4-BE49-F238E27FC236}">
                <a16:creationId xmlns:a16="http://schemas.microsoft.com/office/drawing/2014/main" id="{4EC56048-479B-4CB1-B677-16A8618B9DB7}"/>
              </a:ext>
            </a:extLst>
          </p:cNvPr>
          <p:cNvSpPr/>
          <p:nvPr userDrawn="1"/>
        </p:nvSpPr>
        <p:spPr>
          <a:xfrm>
            <a:off x="0" y="0"/>
            <a:ext cx="12192000" cy="3693111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pic>
        <p:nvPicPr>
          <p:cNvPr id="18" name="Obrázek 17">
            <a:extLst>
              <a:ext uri="{FF2B5EF4-FFF2-40B4-BE49-F238E27FC236}">
                <a16:creationId xmlns:a16="http://schemas.microsoft.com/office/drawing/2014/main" id="{675FD825-1F31-4493-889C-46F3B206D71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3566" y="5951561"/>
            <a:ext cx="964869" cy="639860"/>
          </a:xfrm>
          <a:prstGeom prst="rect">
            <a:avLst/>
          </a:prstGeom>
        </p:spPr>
      </p:pic>
      <p:sp>
        <p:nvSpPr>
          <p:cNvPr id="19" name="Nadpis 1">
            <a:extLst>
              <a:ext uri="{FF2B5EF4-FFF2-40B4-BE49-F238E27FC236}">
                <a16:creationId xmlns:a16="http://schemas.microsoft.com/office/drawing/2014/main" id="{52EB2EA6-5A78-4E85-AE4C-221CA83B818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503487"/>
            <a:ext cx="9144000" cy="1189622"/>
          </a:xfrm>
        </p:spPr>
        <p:txBody>
          <a:bodyPr anchor="b">
            <a:noAutofit/>
          </a:bodyPr>
          <a:lstStyle>
            <a:lvl1pPr algn="ctr">
              <a:defRPr sz="4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Hlavní nadpis prezentace</a:t>
            </a:r>
          </a:p>
        </p:txBody>
      </p:sp>
      <p:sp>
        <p:nvSpPr>
          <p:cNvPr id="20" name="Podnadpis 2">
            <a:extLst>
              <a:ext uri="{FF2B5EF4-FFF2-40B4-BE49-F238E27FC236}">
                <a16:creationId xmlns:a16="http://schemas.microsoft.com/office/drawing/2014/main" id="{070F9525-D336-4269-AB65-F312FD83E28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93110"/>
            <a:ext cx="9144000" cy="1564690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rgbClr val="D3114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 dirty="0"/>
              <a:t>Podnadpis prezentace</a:t>
            </a:r>
          </a:p>
        </p:txBody>
      </p:sp>
      <p:grpSp>
        <p:nvGrpSpPr>
          <p:cNvPr id="24" name="Skupina 23">
            <a:extLst>
              <a:ext uri="{FF2B5EF4-FFF2-40B4-BE49-F238E27FC236}">
                <a16:creationId xmlns:a16="http://schemas.microsoft.com/office/drawing/2014/main" id="{A68D80B2-804E-48C4-917F-364953F04117}"/>
              </a:ext>
            </a:extLst>
          </p:cNvPr>
          <p:cNvGrpSpPr/>
          <p:nvPr userDrawn="1"/>
        </p:nvGrpSpPr>
        <p:grpSpPr>
          <a:xfrm>
            <a:off x="2907576" y="929325"/>
            <a:ext cx="6376849" cy="627081"/>
            <a:chOff x="3150227" y="929325"/>
            <a:chExt cx="6376849" cy="627081"/>
          </a:xfrm>
        </p:grpSpPr>
        <p:pic>
          <p:nvPicPr>
            <p:cNvPr id="13" name="Grafický objekt 12">
              <a:extLst>
                <a:ext uri="{FF2B5EF4-FFF2-40B4-BE49-F238E27FC236}">
                  <a16:creationId xmlns:a16="http://schemas.microsoft.com/office/drawing/2014/main" id="{6AD8391B-BFA6-420F-8E95-DE146CE7E68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150227" y="929325"/>
              <a:ext cx="2211887" cy="627081"/>
            </a:xfrm>
            <a:prstGeom prst="rect">
              <a:avLst/>
            </a:prstGeom>
          </p:spPr>
        </p:pic>
        <p:pic>
          <p:nvPicPr>
            <p:cNvPr id="16" name="Grafický objekt 15">
              <a:extLst>
                <a:ext uri="{FF2B5EF4-FFF2-40B4-BE49-F238E27FC236}">
                  <a16:creationId xmlns:a16="http://schemas.microsoft.com/office/drawing/2014/main" id="{2E38FE36-8704-4B15-B3ED-B5C034568E6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755612" y="1091418"/>
              <a:ext cx="3771464" cy="3206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171690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9644885F-7E6F-4C35-9C4B-32A83531A1CB}"/>
              </a:ext>
            </a:extLst>
          </p:cNvPr>
          <p:cNvSpPr/>
          <p:nvPr userDrawn="1"/>
        </p:nvSpPr>
        <p:spPr>
          <a:xfrm>
            <a:off x="0" y="0"/>
            <a:ext cx="12192000" cy="1059255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7" name="Nadpis 1">
            <a:extLst>
              <a:ext uri="{FF2B5EF4-FFF2-40B4-BE49-F238E27FC236}">
                <a16:creationId xmlns:a16="http://schemas.microsoft.com/office/drawing/2014/main" id="{74A8D0C3-8828-4945-AE3F-F718697470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0"/>
            <a:ext cx="5579709" cy="105925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sp>
        <p:nvSpPr>
          <p:cNvPr id="11" name="Zástupný obsah 2">
            <a:extLst>
              <a:ext uri="{FF2B5EF4-FFF2-40B4-BE49-F238E27FC236}">
                <a16:creationId xmlns:a16="http://schemas.microsoft.com/office/drawing/2014/main" id="{CC8B3D67-369B-4F24-8897-F0919A3E54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739" y="1376037"/>
            <a:ext cx="11487705" cy="5152017"/>
          </a:xfrm>
        </p:spPr>
        <p:txBody>
          <a:bodyPr/>
          <a:lstStyle>
            <a:lvl1pPr marL="2286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cs-CZ" dirty="0"/>
          </a:p>
        </p:txBody>
      </p:sp>
      <p:grpSp>
        <p:nvGrpSpPr>
          <p:cNvPr id="3" name="Skupina 2">
            <a:extLst>
              <a:ext uri="{FF2B5EF4-FFF2-40B4-BE49-F238E27FC236}">
                <a16:creationId xmlns:a16="http://schemas.microsoft.com/office/drawing/2014/main" id="{EDB0FC9C-CAD2-4DA3-81D9-FE9D2BAA5F0C}"/>
              </a:ext>
            </a:extLst>
          </p:cNvPr>
          <p:cNvGrpSpPr/>
          <p:nvPr userDrawn="1"/>
        </p:nvGrpSpPr>
        <p:grpSpPr>
          <a:xfrm>
            <a:off x="6256073" y="329946"/>
            <a:ext cx="5742276" cy="451023"/>
            <a:chOff x="6353729" y="329946"/>
            <a:chExt cx="5742276" cy="451023"/>
          </a:xfrm>
        </p:grpSpPr>
        <p:grpSp>
          <p:nvGrpSpPr>
            <p:cNvPr id="25" name="Skupina 24">
              <a:extLst>
                <a:ext uri="{FF2B5EF4-FFF2-40B4-BE49-F238E27FC236}">
                  <a16:creationId xmlns:a16="http://schemas.microsoft.com/office/drawing/2014/main" id="{812BEB90-324A-4A2D-9EF7-4E5CCD4362D6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26" name="Grafický objekt 25">
                <a:extLst>
                  <a:ext uri="{FF2B5EF4-FFF2-40B4-BE49-F238E27FC236}">
                    <a16:creationId xmlns:a16="http://schemas.microsoft.com/office/drawing/2014/main" id="{DA398F1A-CD3A-4447-AD94-A2C8AA7D3ED3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27" name="Grafický objekt 26">
                <a:extLst>
                  <a:ext uri="{FF2B5EF4-FFF2-40B4-BE49-F238E27FC236}">
                    <a16:creationId xmlns:a16="http://schemas.microsoft.com/office/drawing/2014/main" id="{B44E7B5D-0A2A-4E37-9366-E7DA62490451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10" name="Obrázek 9" descr="Obsah obrázku kreslení&#10;&#10;Popis byl vytvořen automaticky">
              <a:extLst>
                <a:ext uri="{FF2B5EF4-FFF2-40B4-BE49-F238E27FC236}">
                  <a16:creationId xmlns:a16="http://schemas.microsoft.com/office/drawing/2014/main" id="{79993D16-A750-49F0-840D-E154F500609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432244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6">
          <p15:clr>
            <a:srgbClr val="FBAE40"/>
          </p15:clr>
        </p15:guide>
        <p15:guide id="2" pos="7582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, text, obráz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9644885F-7E6F-4C35-9C4B-32A83531A1CB}"/>
              </a:ext>
            </a:extLst>
          </p:cNvPr>
          <p:cNvSpPr/>
          <p:nvPr userDrawn="1"/>
        </p:nvSpPr>
        <p:spPr>
          <a:xfrm>
            <a:off x="0" y="0"/>
            <a:ext cx="12192000" cy="1059255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3" name="Zástupný symbol obrázku 12">
            <a:extLst>
              <a:ext uri="{FF2B5EF4-FFF2-40B4-BE49-F238E27FC236}">
                <a16:creationId xmlns:a16="http://schemas.microsoft.com/office/drawing/2014/main" id="{9DA90696-1068-45DC-844C-39D2648EE4B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431686" y="1376036"/>
            <a:ext cx="6378575" cy="515201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rgbClr val="D3114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Zde vložte obrázek</a:t>
            </a:r>
          </a:p>
        </p:txBody>
      </p:sp>
      <p:sp>
        <p:nvSpPr>
          <p:cNvPr id="10" name="Nadpis 1">
            <a:extLst>
              <a:ext uri="{FF2B5EF4-FFF2-40B4-BE49-F238E27FC236}">
                <a16:creationId xmlns:a16="http://schemas.microsoft.com/office/drawing/2014/main" id="{1470E0D0-A2AB-409D-829F-DB124986B1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0"/>
            <a:ext cx="5579709" cy="105925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19" name="Skupina 18">
            <a:extLst>
              <a:ext uri="{FF2B5EF4-FFF2-40B4-BE49-F238E27FC236}">
                <a16:creationId xmlns:a16="http://schemas.microsoft.com/office/drawing/2014/main" id="{827422E6-1939-4D22-82CF-00821A158B63}"/>
              </a:ext>
            </a:extLst>
          </p:cNvPr>
          <p:cNvGrpSpPr/>
          <p:nvPr userDrawn="1"/>
        </p:nvGrpSpPr>
        <p:grpSpPr>
          <a:xfrm>
            <a:off x="6256073" y="329946"/>
            <a:ext cx="5742276" cy="451023"/>
            <a:chOff x="6353729" y="329946"/>
            <a:chExt cx="5742276" cy="451023"/>
          </a:xfrm>
        </p:grpSpPr>
        <p:grpSp>
          <p:nvGrpSpPr>
            <p:cNvPr id="20" name="Skupina 19">
              <a:extLst>
                <a:ext uri="{FF2B5EF4-FFF2-40B4-BE49-F238E27FC236}">
                  <a16:creationId xmlns:a16="http://schemas.microsoft.com/office/drawing/2014/main" id="{EBDF3FB1-1F98-4150-A8F1-0D74F99C8837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23" name="Grafický objekt 22">
                <a:extLst>
                  <a:ext uri="{FF2B5EF4-FFF2-40B4-BE49-F238E27FC236}">
                    <a16:creationId xmlns:a16="http://schemas.microsoft.com/office/drawing/2014/main" id="{DCF8E799-50DF-4E6B-ACA9-136D7EC04502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24" name="Grafický objekt 23">
                <a:extLst>
                  <a:ext uri="{FF2B5EF4-FFF2-40B4-BE49-F238E27FC236}">
                    <a16:creationId xmlns:a16="http://schemas.microsoft.com/office/drawing/2014/main" id="{85FD9467-D507-4558-9FAC-72B0B20404DD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22" name="Obrázek 21" descr="Obsah obrázku kreslení&#10;&#10;Popis byl vytvořen automaticky">
              <a:extLst>
                <a:ext uri="{FF2B5EF4-FFF2-40B4-BE49-F238E27FC236}">
                  <a16:creationId xmlns:a16="http://schemas.microsoft.com/office/drawing/2014/main" id="{0641DDD1-9D04-47D2-A445-158BCC04161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  <p:sp>
        <p:nvSpPr>
          <p:cNvPr id="26" name="Zástupný obsah 2">
            <a:extLst>
              <a:ext uri="{FF2B5EF4-FFF2-40B4-BE49-F238E27FC236}">
                <a16:creationId xmlns:a16="http://schemas.microsoft.com/office/drawing/2014/main" id="{04ACDA81-8751-49AB-97FB-4BF8241EFBBA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381740" y="1376037"/>
            <a:ext cx="4927108" cy="5152017"/>
          </a:xfrm>
        </p:spPr>
        <p:txBody>
          <a:bodyPr>
            <a:normAutofit/>
          </a:bodyPr>
          <a:lstStyle>
            <a:lvl1pPr marL="228600" indent="-228600">
              <a:buClr>
                <a:srgbClr val="D31145"/>
              </a:buClr>
              <a:buFont typeface="Arial" panose="020B0604020202020204" pitchFamily="34" charset="0"/>
              <a:buChar char="̶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rgbClr val="D31145"/>
              </a:buClr>
              <a:buFont typeface="Arial" panose="020B0604020202020204" pitchFamily="34" charset="0"/>
              <a:buChar char="̶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D31145"/>
              </a:buClr>
              <a:buFont typeface="Arial" panose="020B0604020202020204" pitchFamily="34" charset="0"/>
              <a:buChar char="̶"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D31145"/>
              </a:buClr>
              <a:buFont typeface="Arial" panose="020B0604020202020204" pitchFamily="34" charset="0"/>
              <a:buChar char="̶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</p:txBody>
      </p:sp>
    </p:spTree>
    <p:extLst>
      <p:ext uri="{BB962C8B-B14F-4D97-AF65-F5344CB8AC3E}">
        <p14:creationId xmlns:p14="http://schemas.microsoft.com/office/powerpoint/2010/main" val="35387132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uze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65D34D94-04F9-4E00-B5C8-BA240CAA9819}"/>
              </a:ext>
            </a:extLst>
          </p:cNvPr>
          <p:cNvSpPr/>
          <p:nvPr userDrawn="1"/>
        </p:nvSpPr>
        <p:spPr>
          <a:xfrm>
            <a:off x="0" y="0"/>
            <a:ext cx="12192000" cy="1059255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6" name="Nadpis 1">
            <a:extLst>
              <a:ext uri="{FF2B5EF4-FFF2-40B4-BE49-F238E27FC236}">
                <a16:creationId xmlns:a16="http://schemas.microsoft.com/office/drawing/2014/main" id="{5E3B3E7F-FC75-4C4E-B4B1-9B56B7FC22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0"/>
            <a:ext cx="5579709" cy="105925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21" name="Skupina 20">
            <a:extLst>
              <a:ext uri="{FF2B5EF4-FFF2-40B4-BE49-F238E27FC236}">
                <a16:creationId xmlns:a16="http://schemas.microsoft.com/office/drawing/2014/main" id="{68F80365-EAA4-451F-AF73-86DCFE8AB83A}"/>
              </a:ext>
            </a:extLst>
          </p:cNvPr>
          <p:cNvGrpSpPr/>
          <p:nvPr userDrawn="1"/>
        </p:nvGrpSpPr>
        <p:grpSpPr>
          <a:xfrm>
            <a:off x="6256073" y="329946"/>
            <a:ext cx="5742276" cy="451023"/>
            <a:chOff x="6353729" y="329946"/>
            <a:chExt cx="5742276" cy="451023"/>
          </a:xfrm>
        </p:grpSpPr>
        <p:grpSp>
          <p:nvGrpSpPr>
            <p:cNvPr id="22" name="Skupina 21">
              <a:extLst>
                <a:ext uri="{FF2B5EF4-FFF2-40B4-BE49-F238E27FC236}">
                  <a16:creationId xmlns:a16="http://schemas.microsoft.com/office/drawing/2014/main" id="{7BB3E92E-B74E-48A9-9E5E-5CA3884CB64E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24" name="Grafický objekt 23">
                <a:extLst>
                  <a:ext uri="{FF2B5EF4-FFF2-40B4-BE49-F238E27FC236}">
                    <a16:creationId xmlns:a16="http://schemas.microsoft.com/office/drawing/2014/main" id="{E8A2959C-9C38-4FE1-857B-E5CE286D30A3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25" name="Grafický objekt 24">
                <a:extLst>
                  <a:ext uri="{FF2B5EF4-FFF2-40B4-BE49-F238E27FC236}">
                    <a16:creationId xmlns:a16="http://schemas.microsoft.com/office/drawing/2014/main" id="{BAA2F625-C665-422E-9490-CD15682AFECF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23" name="Obrázek 22" descr="Obsah obrázku kreslení&#10;&#10;Popis byl vytvořen automaticky">
              <a:extLst>
                <a:ext uri="{FF2B5EF4-FFF2-40B4-BE49-F238E27FC236}">
                  <a16:creationId xmlns:a16="http://schemas.microsoft.com/office/drawing/2014/main" id="{4A334F60-C769-4877-A470-32CC5F3F7FF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4778265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uze nadpis minimál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délník 8">
            <a:extLst>
              <a:ext uri="{FF2B5EF4-FFF2-40B4-BE49-F238E27FC236}">
                <a16:creationId xmlns:a16="http://schemas.microsoft.com/office/drawing/2014/main" id="{4F31B8D1-4DDF-4FB2-AC58-4A1374AC35A4}"/>
              </a:ext>
            </a:extLst>
          </p:cNvPr>
          <p:cNvSpPr/>
          <p:nvPr userDrawn="1"/>
        </p:nvSpPr>
        <p:spPr>
          <a:xfrm>
            <a:off x="1" y="1"/>
            <a:ext cx="12192000" cy="576000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0" name="Nadpis 1">
            <a:extLst>
              <a:ext uri="{FF2B5EF4-FFF2-40B4-BE49-F238E27FC236}">
                <a16:creationId xmlns:a16="http://schemas.microsoft.com/office/drawing/2014/main" id="{4DAA469B-B863-447B-ABF4-3B7AFDB736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740" y="2"/>
            <a:ext cx="5396696" cy="576000"/>
          </a:xfrm>
        </p:spPr>
        <p:txBody>
          <a:bodyPr>
            <a:noAutofit/>
          </a:bodyPr>
          <a:lstStyle>
            <a:lvl1pPr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12" name="Skupina 11">
            <a:extLst>
              <a:ext uri="{FF2B5EF4-FFF2-40B4-BE49-F238E27FC236}">
                <a16:creationId xmlns:a16="http://schemas.microsoft.com/office/drawing/2014/main" id="{0CE82392-F9A7-4797-B789-543297A3131F}"/>
              </a:ext>
            </a:extLst>
          </p:cNvPr>
          <p:cNvGrpSpPr/>
          <p:nvPr userDrawn="1"/>
        </p:nvGrpSpPr>
        <p:grpSpPr>
          <a:xfrm>
            <a:off x="9532058" y="94004"/>
            <a:ext cx="2587791" cy="308285"/>
            <a:chOff x="8214317" y="331276"/>
            <a:chExt cx="3881688" cy="450808"/>
          </a:xfrm>
        </p:grpSpPr>
        <p:pic>
          <p:nvPicPr>
            <p:cNvPr id="14" name="Grafický objekt 13">
              <a:extLst>
                <a:ext uri="{FF2B5EF4-FFF2-40B4-BE49-F238E27FC236}">
                  <a16:creationId xmlns:a16="http://schemas.microsoft.com/office/drawing/2014/main" id="{D518AFD1-5C76-435F-900F-DCD04908956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14317" y="471177"/>
              <a:ext cx="2963998" cy="252000"/>
            </a:xfrm>
            <a:prstGeom prst="rect">
              <a:avLst/>
            </a:prstGeom>
          </p:spPr>
        </p:pic>
        <p:pic>
          <p:nvPicPr>
            <p:cNvPr id="15" name="Obrázek 14" descr="Obsah obrázku kreslení&#10;&#10;Popis byl vytvořen automaticky">
              <a:extLst>
                <a:ext uri="{FF2B5EF4-FFF2-40B4-BE49-F238E27FC236}">
                  <a16:creationId xmlns:a16="http://schemas.microsoft.com/office/drawing/2014/main" id="{54C0D6F4-44CD-4848-AE87-029AA0E556E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31276"/>
              <a:ext cx="665930" cy="450808"/>
            </a:xfrm>
            <a:prstGeom prst="rect">
              <a:avLst/>
            </a:prstGeom>
          </p:spPr>
        </p:pic>
      </p:grpSp>
      <p:pic>
        <p:nvPicPr>
          <p:cNvPr id="2" name="Grafický objekt 1">
            <a:extLst>
              <a:ext uri="{FF2B5EF4-FFF2-40B4-BE49-F238E27FC236}">
                <a16:creationId xmlns:a16="http://schemas.microsoft.com/office/drawing/2014/main" id="{000A9CFE-29F8-4983-92E5-1DE4851C8954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135853" y="101942"/>
            <a:ext cx="1258641" cy="356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74514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247053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159AF-26F1-42E1-BF83-F89C20A19403}" type="datetimeFigureOut">
              <a:rPr lang="cs-CZ" smtClean="0"/>
              <a:t>15.07.2021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DE3A8-275C-4F7D-9678-21DFF80A701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7575714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, obsah, obrázek - inverzní">
    <p:bg>
      <p:bgPr>
        <a:solidFill>
          <a:srgbClr val="D311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Zástupný obsah 2">
            <a:extLst>
              <a:ext uri="{FF2B5EF4-FFF2-40B4-BE49-F238E27FC236}">
                <a16:creationId xmlns:a16="http://schemas.microsoft.com/office/drawing/2014/main" id="{DD6A7890-1F20-4DA7-AA89-7E104719D3C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81000" y="1376362"/>
            <a:ext cx="11617349" cy="5132669"/>
          </a:xfrm>
        </p:spPr>
        <p:txBody>
          <a:bodyPr>
            <a:normAutofit/>
          </a:bodyPr>
          <a:lstStyle>
            <a:lvl1pPr marL="228600" indent="-228600">
              <a:buClr>
                <a:schemeClr val="bg1"/>
              </a:buClr>
              <a:buFont typeface="Arial" panose="020B0604020202020204" pitchFamily="34" charset="0"/>
              <a:buChar char="̶"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chemeClr val="bg1"/>
              </a:buClr>
              <a:buFont typeface="Arial" panose="020B0604020202020204" pitchFamily="34" charset="0"/>
              <a:buChar char="̶"/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cs-CZ" dirty="0"/>
              <a:t>První úroveň textu</a:t>
            </a:r>
          </a:p>
          <a:p>
            <a:pPr lvl="1"/>
            <a:r>
              <a:rPr lang="cs-CZ" dirty="0"/>
              <a:t>Druhá úroveň</a:t>
            </a:r>
          </a:p>
        </p:txBody>
      </p:sp>
      <p:grpSp>
        <p:nvGrpSpPr>
          <p:cNvPr id="12" name="Skupina 11">
            <a:extLst>
              <a:ext uri="{FF2B5EF4-FFF2-40B4-BE49-F238E27FC236}">
                <a16:creationId xmlns:a16="http://schemas.microsoft.com/office/drawing/2014/main" id="{66B19D25-1138-4220-A44A-0D4B63C96D9E}"/>
              </a:ext>
            </a:extLst>
          </p:cNvPr>
          <p:cNvGrpSpPr/>
          <p:nvPr userDrawn="1"/>
        </p:nvGrpSpPr>
        <p:grpSpPr>
          <a:xfrm>
            <a:off x="6256073" y="329946"/>
            <a:ext cx="5742276" cy="451023"/>
            <a:chOff x="6353729" y="329946"/>
            <a:chExt cx="5742276" cy="451023"/>
          </a:xfrm>
        </p:grpSpPr>
        <p:grpSp>
          <p:nvGrpSpPr>
            <p:cNvPr id="13" name="Skupina 12">
              <a:extLst>
                <a:ext uri="{FF2B5EF4-FFF2-40B4-BE49-F238E27FC236}">
                  <a16:creationId xmlns:a16="http://schemas.microsoft.com/office/drawing/2014/main" id="{0039C8DB-5008-4E21-B098-C6CD2E7B851C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18" name="Grafický objekt 17">
                <a:extLst>
                  <a:ext uri="{FF2B5EF4-FFF2-40B4-BE49-F238E27FC236}">
                    <a16:creationId xmlns:a16="http://schemas.microsoft.com/office/drawing/2014/main" id="{9B900898-BE86-488C-8A9B-61767CCBF73F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19" name="Grafický objekt 18">
                <a:extLst>
                  <a:ext uri="{FF2B5EF4-FFF2-40B4-BE49-F238E27FC236}">
                    <a16:creationId xmlns:a16="http://schemas.microsoft.com/office/drawing/2014/main" id="{ED01BC9A-8599-4D60-8836-E630D56FCE4B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17" name="Obrázek 16" descr="Obsah obrázku kreslení&#10;&#10;Popis byl vytvořen automaticky">
              <a:extLst>
                <a:ext uri="{FF2B5EF4-FFF2-40B4-BE49-F238E27FC236}">
                  <a16:creationId xmlns:a16="http://schemas.microsoft.com/office/drawing/2014/main" id="{7ECBA0B5-8E5C-4967-8167-2D88E70CA7E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  <p:sp>
        <p:nvSpPr>
          <p:cNvPr id="20" name="Nadpis 1">
            <a:extLst>
              <a:ext uri="{FF2B5EF4-FFF2-40B4-BE49-F238E27FC236}">
                <a16:creationId xmlns:a16="http://schemas.microsoft.com/office/drawing/2014/main" id="{42724F13-0F34-4D06-9D65-59247B61DE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0"/>
            <a:ext cx="5579709" cy="105925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</p:spTree>
    <p:extLst>
      <p:ext uri="{BB962C8B-B14F-4D97-AF65-F5344CB8AC3E}">
        <p14:creationId xmlns:p14="http://schemas.microsoft.com/office/powerpoint/2010/main" val="12112586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1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ředělovací smín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B6EE3335-4CFA-4F78-ACC9-DCDA0C61E0E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>
        <p:nvSpPr>
          <p:cNvPr id="7" name="Nadpis 1">
            <a:extLst>
              <a:ext uri="{FF2B5EF4-FFF2-40B4-BE49-F238E27FC236}">
                <a16:creationId xmlns:a16="http://schemas.microsoft.com/office/drawing/2014/main" id="{B4AA1ACA-170D-42E8-8323-B664F9958C4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503487"/>
            <a:ext cx="9144000" cy="1189622"/>
          </a:xfrm>
        </p:spPr>
        <p:txBody>
          <a:bodyPr anchor="b">
            <a:noAutofit/>
          </a:bodyPr>
          <a:lstStyle>
            <a:lvl1pPr algn="ctr">
              <a:defRPr sz="4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sp>
        <p:nvSpPr>
          <p:cNvPr id="8" name="Podnadpis 2">
            <a:extLst>
              <a:ext uri="{FF2B5EF4-FFF2-40B4-BE49-F238E27FC236}">
                <a16:creationId xmlns:a16="http://schemas.microsoft.com/office/drawing/2014/main" id="{3E1FB666-EF45-45A1-80A5-B759B741F87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93110"/>
            <a:ext cx="9144000" cy="1564690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 dirty="0"/>
              <a:t>Podnadpis</a:t>
            </a:r>
          </a:p>
        </p:txBody>
      </p:sp>
      <p:pic>
        <p:nvPicPr>
          <p:cNvPr id="20" name="Obrázek 19" descr="Obsah obrázku kreslení&#10;&#10;Popis byl vytvořen automaticky">
            <a:extLst>
              <a:ext uri="{FF2B5EF4-FFF2-40B4-BE49-F238E27FC236}">
                <a16:creationId xmlns:a16="http://schemas.microsoft.com/office/drawing/2014/main" id="{EA3783B6-FC2A-454B-9F4B-560372C1E03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748" y="5989948"/>
            <a:ext cx="914504" cy="619083"/>
          </a:xfrm>
          <a:prstGeom prst="rect">
            <a:avLst/>
          </a:prstGeom>
        </p:spPr>
      </p:pic>
      <p:grpSp>
        <p:nvGrpSpPr>
          <p:cNvPr id="15" name="Skupina 14">
            <a:extLst>
              <a:ext uri="{FF2B5EF4-FFF2-40B4-BE49-F238E27FC236}">
                <a16:creationId xmlns:a16="http://schemas.microsoft.com/office/drawing/2014/main" id="{92CD7EB7-A771-4FBB-B8C7-DB5D59BBB75F}"/>
              </a:ext>
            </a:extLst>
          </p:cNvPr>
          <p:cNvGrpSpPr/>
          <p:nvPr userDrawn="1"/>
        </p:nvGrpSpPr>
        <p:grpSpPr>
          <a:xfrm>
            <a:off x="2907576" y="929325"/>
            <a:ext cx="6376849" cy="627081"/>
            <a:chOff x="3150227" y="929325"/>
            <a:chExt cx="6376849" cy="627081"/>
          </a:xfrm>
        </p:grpSpPr>
        <p:pic>
          <p:nvPicPr>
            <p:cNvPr id="16" name="Grafický objekt 15">
              <a:extLst>
                <a:ext uri="{FF2B5EF4-FFF2-40B4-BE49-F238E27FC236}">
                  <a16:creationId xmlns:a16="http://schemas.microsoft.com/office/drawing/2014/main" id="{F450C9B7-74DB-41E6-BE50-75396E9C66F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150227" y="929325"/>
              <a:ext cx="2211887" cy="627081"/>
            </a:xfrm>
            <a:prstGeom prst="rect">
              <a:avLst/>
            </a:prstGeom>
          </p:spPr>
        </p:pic>
        <p:pic>
          <p:nvPicPr>
            <p:cNvPr id="17" name="Grafický objekt 16">
              <a:extLst>
                <a:ext uri="{FF2B5EF4-FFF2-40B4-BE49-F238E27FC236}">
                  <a16:creationId xmlns:a16="http://schemas.microsoft.com/office/drawing/2014/main" id="{857E4D19-AD77-4999-B9C4-830DAE3D801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755612" y="1091418"/>
              <a:ext cx="3771464" cy="3206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7891741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délník 8">
            <a:extLst>
              <a:ext uri="{FF2B5EF4-FFF2-40B4-BE49-F238E27FC236}">
                <a16:creationId xmlns:a16="http://schemas.microsoft.com/office/drawing/2014/main" id="{CCA52EFB-82F9-447B-B7F3-826EC4CD9CBF}"/>
              </a:ext>
            </a:extLst>
          </p:cNvPr>
          <p:cNvSpPr/>
          <p:nvPr userDrawn="1"/>
        </p:nvSpPr>
        <p:spPr>
          <a:xfrm>
            <a:off x="0" y="0"/>
            <a:ext cx="12192000" cy="3693111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71BE36A2-70AC-4C89-89C4-238AB82AA6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503487"/>
            <a:ext cx="12192000" cy="1189622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DC3DEF16-12AD-4266-89B6-935870F017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93110"/>
            <a:ext cx="9144000" cy="1564690"/>
          </a:xfrm>
        </p:spPr>
        <p:txBody>
          <a:bodyPr anchor="ctr"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 dirty="0"/>
              <a:t>Kliknutím můžete upravit styl předlohy.</a:t>
            </a:r>
          </a:p>
        </p:txBody>
      </p:sp>
      <p:grpSp>
        <p:nvGrpSpPr>
          <p:cNvPr id="11" name="Skupina 10">
            <a:extLst>
              <a:ext uri="{FF2B5EF4-FFF2-40B4-BE49-F238E27FC236}">
                <a16:creationId xmlns:a16="http://schemas.microsoft.com/office/drawing/2014/main" id="{6CF3A5FA-C42D-4E34-9D77-74D10308ACF3}"/>
              </a:ext>
            </a:extLst>
          </p:cNvPr>
          <p:cNvGrpSpPr/>
          <p:nvPr userDrawn="1"/>
        </p:nvGrpSpPr>
        <p:grpSpPr>
          <a:xfrm>
            <a:off x="2325580" y="790894"/>
            <a:ext cx="7540840" cy="921700"/>
            <a:chOff x="2441360" y="790894"/>
            <a:chExt cx="7540840" cy="921700"/>
          </a:xfrm>
        </p:grpSpPr>
        <p:pic>
          <p:nvPicPr>
            <p:cNvPr id="8" name="Obrázek 7">
              <a:extLst>
                <a:ext uri="{FF2B5EF4-FFF2-40B4-BE49-F238E27FC236}">
                  <a16:creationId xmlns:a16="http://schemas.microsoft.com/office/drawing/2014/main" id="{B198CE6B-E463-4B26-AD17-D57305EBAE8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441360" y="790894"/>
              <a:ext cx="3426781" cy="921700"/>
            </a:xfrm>
            <a:prstGeom prst="rect">
              <a:avLst/>
            </a:prstGeom>
          </p:spPr>
        </p:pic>
        <p:pic>
          <p:nvPicPr>
            <p:cNvPr id="10" name="Obrázek 9">
              <a:extLst>
                <a:ext uri="{FF2B5EF4-FFF2-40B4-BE49-F238E27FC236}">
                  <a16:creationId xmlns:a16="http://schemas.microsoft.com/office/drawing/2014/main" id="{911BFECC-788F-4A5A-B297-6CA8846F01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800078" y="790894"/>
              <a:ext cx="4182122" cy="921700"/>
            </a:xfrm>
            <a:prstGeom prst="rect">
              <a:avLst/>
            </a:prstGeom>
          </p:spPr>
        </p:pic>
      </p:grpSp>
      <p:pic>
        <p:nvPicPr>
          <p:cNvPr id="12" name="Obrázek 11">
            <a:extLst>
              <a:ext uri="{FF2B5EF4-FFF2-40B4-BE49-F238E27FC236}">
                <a16:creationId xmlns:a16="http://schemas.microsoft.com/office/drawing/2014/main" id="{9EE90BA2-9181-43A3-8D17-C7D721FC34C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3566" y="6040340"/>
            <a:ext cx="964869" cy="639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6215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uze nadpis minimál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délník 8">
            <a:extLst>
              <a:ext uri="{FF2B5EF4-FFF2-40B4-BE49-F238E27FC236}">
                <a16:creationId xmlns:a16="http://schemas.microsoft.com/office/drawing/2014/main" id="{4F31B8D1-4DDF-4FB2-AC58-4A1374AC35A4}"/>
              </a:ext>
            </a:extLst>
          </p:cNvPr>
          <p:cNvSpPr/>
          <p:nvPr userDrawn="1"/>
        </p:nvSpPr>
        <p:spPr>
          <a:xfrm>
            <a:off x="1" y="1"/>
            <a:ext cx="12192000" cy="576000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0" name="Nadpis 1">
            <a:extLst>
              <a:ext uri="{FF2B5EF4-FFF2-40B4-BE49-F238E27FC236}">
                <a16:creationId xmlns:a16="http://schemas.microsoft.com/office/drawing/2014/main" id="{4DAA469B-B863-447B-ABF4-3B7AFDB736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740" y="2"/>
            <a:ext cx="5396696" cy="576000"/>
          </a:xfrm>
        </p:spPr>
        <p:txBody>
          <a:bodyPr>
            <a:noAutofit/>
          </a:bodyPr>
          <a:lstStyle>
            <a:lvl1pPr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</p:spTree>
    <p:extLst>
      <p:ext uri="{BB962C8B-B14F-4D97-AF65-F5344CB8AC3E}">
        <p14:creationId xmlns:p14="http://schemas.microsoft.com/office/powerpoint/2010/main" val="3557196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BA61EBA-4FFF-4673-9BA0-55E82F9925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66FDA1FA-15B4-46DB-8563-9D168899EC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/>
              <a:t>Kliknutím můžete upravit styl předlohy.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D0E34FA4-860E-40B4-97AD-3CF9B2CE90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58D0A-07E9-4A68-88A0-7C25FDBBE4AC}" type="datetimeFigureOut">
              <a:rPr lang="cs-CZ" smtClean="0"/>
              <a:t>15.07.2021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0DD889F8-1CC5-41C1-BAF5-5D6BD0F6F5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EDA22AC9-06BD-4427-B62E-52F6A58CB1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0407-92DD-4F09-B2AC-2A517167973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2451909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730E577-8B32-4569-AC3C-76D6F2F6B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F410C648-E034-410B-B01B-87701C8351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E05F7769-50EF-4D0F-97C4-6A5E9227B1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58D0A-07E9-4A68-88A0-7C25FDBBE4AC}" type="datetimeFigureOut">
              <a:rPr lang="cs-CZ" smtClean="0"/>
              <a:t>15.07.2021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1B6DB6D5-8367-4F80-AF41-87D069C803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ADF10414-C935-472D-B8FC-16EBD0EE01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0407-92DD-4F09-B2AC-2A517167973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892388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oddí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8BCBB21-C0F1-4B2B-8A1C-15DD2EBAB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A7818461-3C43-44FE-80B9-D048BFA8E5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D107805A-C211-4BDC-8A7C-50C017CDC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58D0A-07E9-4A68-88A0-7C25FDBBE4AC}" type="datetimeFigureOut">
              <a:rPr lang="cs-CZ" smtClean="0"/>
              <a:t>15.07.2021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5CF91BA1-1C1F-4294-9B84-82D31143C1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AB89D46F-E6FD-4433-AE57-F03CFCFF8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0407-92DD-4F09-B2AC-2A517167973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8391055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8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theme" Target="../theme/theme3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5" Type="http://schemas.openxmlformats.org/officeDocument/2006/relationships/slideLayout" Target="../slideLayouts/slideLayout23.xml"/><Relationship Id="rId4" Type="http://schemas.openxmlformats.org/officeDocument/2006/relationships/slideLayout" Target="../slideLayouts/slideLayout2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5" Type="http://schemas.openxmlformats.org/officeDocument/2006/relationships/slideLayout" Target="../slideLayouts/slideLayout30.xml"/><Relationship Id="rId4" Type="http://schemas.openxmlformats.org/officeDocument/2006/relationships/slideLayout" Target="../slideLayouts/slideLayout29.xml"/><Relationship Id="rId9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theme" Target="../theme/theme5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1.xml"/><Relationship Id="rId13" Type="http://schemas.openxmlformats.org/officeDocument/2006/relationships/image" Target="../media/image5.png"/><Relationship Id="rId3" Type="http://schemas.openxmlformats.org/officeDocument/2006/relationships/slideLayout" Target="../slideLayouts/slideLayout46.xml"/><Relationship Id="rId7" Type="http://schemas.openxmlformats.org/officeDocument/2006/relationships/slideLayout" Target="../slideLayouts/slideLayout50.xml"/><Relationship Id="rId12" Type="http://schemas.openxmlformats.org/officeDocument/2006/relationships/image" Target="../media/image4.svg"/><Relationship Id="rId2" Type="http://schemas.openxmlformats.org/officeDocument/2006/relationships/slideLayout" Target="../slideLayouts/slideLayout45.xml"/><Relationship Id="rId1" Type="http://schemas.openxmlformats.org/officeDocument/2006/relationships/slideLayout" Target="../slideLayouts/slideLayout44.xml"/><Relationship Id="rId6" Type="http://schemas.openxmlformats.org/officeDocument/2006/relationships/slideLayout" Target="../slideLayouts/slideLayout49.xml"/><Relationship Id="rId11" Type="http://schemas.openxmlformats.org/officeDocument/2006/relationships/image" Target="../media/image3.png"/><Relationship Id="rId5" Type="http://schemas.openxmlformats.org/officeDocument/2006/relationships/slideLayout" Target="../slideLayouts/slideLayout48.xml"/><Relationship Id="rId15" Type="http://schemas.openxmlformats.org/officeDocument/2006/relationships/image" Target="../media/image7.svg"/><Relationship Id="rId10" Type="http://schemas.openxmlformats.org/officeDocument/2006/relationships/theme" Target="../theme/theme6.xml"/><Relationship Id="rId4" Type="http://schemas.openxmlformats.org/officeDocument/2006/relationships/slideLayout" Target="../slideLayouts/slideLayout47.xml"/><Relationship Id="rId9" Type="http://schemas.openxmlformats.org/officeDocument/2006/relationships/slideLayout" Target="../slideLayouts/slideLayout52.xml"/><Relationship Id="rId14" Type="http://schemas.openxmlformats.org/officeDocument/2006/relationships/image" Target="../media/image6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9E29F1E6-ED0B-46BA-8E34-71ED3EB59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7438496F-B824-41C1-AA93-D9881432A5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8CCCD239-AA6C-468B-B245-CD5B8A25AB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BC3069-8C51-47E8-9C44-38C8AF77A8AC}" type="datetimeFigureOut">
              <a:rPr lang="cs-CZ" smtClean="0"/>
              <a:t>15.07.2021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6DE7136D-3C88-4971-84B6-5D5DE228D7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DAB90520-7E94-4EFB-924D-7EC9C954CA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1DAE22-6391-4995-B91F-1C3568FD3113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2485124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874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258AF7D2-4ED1-4129-9DE6-4BC40E78BA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84C08E0B-8703-4F4B-A221-FA41C8EDAF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93CDA1AE-D051-4265-B739-BBADD05EDA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058D0A-07E9-4A68-88A0-7C25FDBBE4AC}" type="datetimeFigureOut">
              <a:rPr lang="cs-CZ" smtClean="0"/>
              <a:t>15.07.2021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BAA14082-EF73-46FC-8343-A2A3582777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72998947-0E69-43B5-8B05-739CE4C1B8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DE0407-92DD-4F09-B2AC-2A517167973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5918253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88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9E29F1E6-ED0B-46BA-8E34-71ED3EB59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 dirty="0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7438496F-B824-41C1-AA93-D9881432A5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 dirty="0"/>
              <a:t>Po kliknutí můžete upravovat styly textu v předloze.</a:t>
            </a:r>
          </a:p>
          <a:p>
            <a:pPr lvl="1"/>
            <a:r>
              <a:rPr lang="cs-CZ" dirty="0"/>
              <a:t>Druhá úroveň</a:t>
            </a:r>
          </a:p>
          <a:p>
            <a:pPr lvl="2"/>
            <a:r>
              <a:rPr lang="cs-CZ" dirty="0"/>
              <a:t>Třetí úroveň</a:t>
            </a:r>
          </a:p>
          <a:p>
            <a:pPr lvl="3"/>
            <a:r>
              <a:rPr lang="cs-CZ" dirty="0"/>
              <a:t>Čtvrtá úroveň</a:t>
            </a:r>
          </a:p>
          <a:p>
            <a:pPr lvl="4"/>
            <a:r>
              <a:rPr lang="cs-CZ" dirty="0"/>
              <a:t>Pátá úroveň</a:t>
            </a:r>
          </a:p>
        </p:txBody>
      </p:sp>
    </p:spTree>
    <p:extLst>
      <p:ext uri="{BB962C8B-B14F-4D97-AF65-F5344CB8AC3E}">
        <p14:creationId xmlns:p14="http://schemas.microsoft.com/office/powerpoint/2010/main" val="24284987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  <p:sldLayoutId id="2147483742" r:id="rId2"/>
    <p:sldLayoutId id="2147483743" r:id="rId3"/>
    <p:sldLayoutId id="2147483744" r:id="rId4"/>
    <p:sldLayoutId id="2147483745" r:id="rId5"/>
    <p:sldLayoutId id="2147483746" r:id="rId6"/>
    <p:sldLayoutId id="2147483749" r:id="rId7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délník 8">
            <a:extLst>
              <a:ext uri="{FF2B5EF4-FFF2-40B4-BE49-F238E27FC236}">
                <a16:creationId xmlns:a16="http://schemas.microsoft.com/office/drawing/2014/main" id="{BE882FD9-D878-4FCD-9C72-C60BD3C7D753}"/>
              </a:ext>
            </a:extLst>
          </p:cNvPr>
          <p:cNvSpPr/>
          <p:nvPr userDrawn="1"/>
        </p:nvSpPr>
        <p:spPr>
          <a:xfrm>
            <a:off x="1" y="1"/>
            <a:ext cx="12192000" cy="681036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sz="2400" dirty="0">
              <a:solidFill>
                <a:schemeClr val="bg1"/>
              </a:solidFill>
              <a:latin typeface="Arial (Základní text)"/>
            </a:endParaRP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7438496F-B824-41C1-AA93-D9881432A5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 dirty="0"/>
              <a:t>Po kliknutí můžete upravovat styly textu v předloze.</a:t>
            </a:r>
          </a:p>
          <a:p>
            <a:pPr lvl="1"/>
            <a:r>
              <a:rPr lang="cs-CZ" dirty="0"/>
              <a:t>Druhá úroveň</a:t>
            </a:r>
          </a:p>
          <a:p>
            <a:pPr lvl="2"/>
            <a:r>
              <a:rPr lang="cs-CZ" dirty="0"/>
              <a:t>Třetí úroveň</a:t>
            </a:r>
          </a:p>
          <a:p>
            <a:pPr lvl="3"/>
            <a:r>
              <a:rPr lang="cs-CZ" dirty="0"/>
              <a:t>Čtvrtá úroveň</a:t>
            </a:r>
          </a:p>
          <a:p>
            <a:pPr lvl="4"/>
            <a:r>
              <a:rPr lang="cs-CZ" dirty="0"/>
              <a:t>Pátá úroveň</a:t>
            </a:r>
          </a:p>
        </p:txBody>
      </p:sp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9E29F1E6-ED0B-46BA-8E34-71ED3EB59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86" y="1"/>
            <a:ext cx="8808993" cy="6810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 dirty="0"/>
              <a:t>Kliknutím lze upravit styl.</a:t>
            </a:r>
          </a:p>
        </p:txBody>
      </p:sp>
    </p:spTree>
    <p:extLst>
      <p:ext uri="{BB962C8B-B14F-4D97-AF65-F5344CB8AC3E}">
        <p14:creationId xmlns:p14="http://schemas.microsoft.com/office/powerpoint/2010/main" val="34614337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7" r:id="rId1"/>
    <p:sldLayoutId id="2147483778" r:id="rId2"/>
    <p:sldLayoutId id="2147483779" r:id="rId3"/>
    <p:sldLayoutId id="2147483780" r:id="rId4"/>
    <p:sldLayoutId id="2147483781" r:id="rId5"/>
    <p:sldLayoutId id="2147483782" r:id="rId6"/>
    <p:sldLayoutId id="2147483785" r:id="rId7"/>
    <p:sldLayoutId id="2147483912" r:id="rId8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bg1"/>
          </a:solidFill>
          <a:latin typeface="Calibri" panose="020F0502020204030204" pitchFamily="34" charset="0"/>
          <a:ea typeface="+mj-ea"/>
          <a:cs typeface="Calibri" panose="020F050202020403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9E29F1E6-ED0B-46BA-8E34-71ED3EB59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 dirty="0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7438496F-B824-41C1-AA93-D9881432A5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 dirty="0"/>
              <a:t>Po kliknutí můžete upravovat styly textu v předloze.</a:t>
            </a:r>
          </a:p>
          <a:p>
            <a:pPr lvl="1"/>
            <a:r>
              <a:rPr lang="cs-CZ" dirty="0"/>
              <a:t>Druhá úroveň</a:t>
            </a:r>
          </a:p>
          <a:p>
            <a:pPr lvl="2"/>
            <a:r>
              <a:rPr lang="cs-CZ" dirty="0"/>
              <a:t>Třetí úroveň</a:t>
            </a:r>
          </a:p>
          <a:p>
            <a:pPr lvl="3"/>
            <a:r>
              <a:rPr lang="cs-CZ" dirty="0"/>
              <a:t>Čtvrtá úroveň</a:t>
            </a:r>
          </a:p>
          <a:p>
            <a:pPr lvl="4"/>
            <a:r>
              <a:rPr lang="cs-CZ" dirty="0"/>
              <a:t>Pátá úroveň</a:t>
            </a:r>
          </a:p>
        </p:txBody>
      </p:sp>
    </p:spTree>
    <p:extLst>
      <p:ext uri="{BB962C8B-B14F-4D97-AF65-F5344CB8AC3E}">
        <p14:creationId xmlns:p14="http://schemas.microsoft.com/office/powerpoint/2010/main" val="10248697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5" r:id="rId1"/>
    <p:sldLayoutId id="2147483896" r:id="rId2"/>
    <p:sldLayoutId id="2147483897" r:id="rId3"/>
    <p:sldLayoutId id="2147483898" r:id="rId4"/>
    <p:sldLayoutId id="2147483899" r:id="rId5"/>
    <p:sldLayoutId id="2147483900" r:id="rId6"/>
    <p:sldLayoutId id="2147483901" r:id="rId7"/>
    <p:sldLayoutId id="2147483902" r:id="rId8"/>
    <p:sldLayoutId id="2147483903" r:id="rId9"/>
    <p:sldLayoutId id="2147483904" r:id="rId10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délník 8">
            <a:extLst>
              <a:ext uri="{FF2B5EF4-FFF2-40B4-BE49-F238E27FC236}">
                <a16:creationId xmlns:a16="http://schemas.microsoft.com/office/drawing/2014/main" id="{BE882FD9-D878-4FCD-9C72-C60BD3C7D753}"/>
              </a:ext>
            </a:extLst>
          </p:cNvPr>
          <p:cNvSpPr/>
          <p:nvPr userDrawn="1"/>
        </p:nvSpPr>
        <p:spPr>
          <a:xfrm>
            <a:off x="1" y="1"/>
            <a:ext cx="12192000" cy="681036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sz="2400" dirty="0">
              <a:solidFill>
                <a:schemeClr val="bg1"/>
              </a:solidFill>
              <a:latin typeface="Arial (Základní text)"/>
            </a:endParaRP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7438496F-B824-41C1-AA93-D9881432A5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 dirty="0"/>
              <a:t>Po kliknutí můžete upravovat styly textu v předloze.</a:t>
            </a:r>
          </a:p>
          <a:p>
            <a:pPr lvl="1"/>
            <a:r>
              <a:rPr lang="cs-CZ" dirty="0"/>
              <a:t>Druhá úroveň</a:t>
            </a:r>
          </a:p>
          <a:p>
            <a:pPr lvl="2"/>
            <a:r>
              <a:rPr lang="cs-CZ" dirty="0"/>
              <a:t>Třetí úroveň</a:t>
            </a:r>
          </a:p>
          <a:p>
            <a:pPr lvl="3"/>
            <a:r>
              <a:rPr lang="cs-CZ" dirty="0"/>
              <a:t>Čtvrtá úroveň</a:t>
            </a:r>
          </a:p>
          <a:p>
            <a:pPr lvl="4"/>
            <a:r>
              <a:rPr lang="cs-CZ" dirty="0"/>
              <a:t>Pátá úroveň</a:t>
            </a:r>
          </a:p>
        </p:txBody>
      </p:sp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9E29F1E6-ED0B-46BA-8E34-71ED3EB59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86" y="1"/>
            <a:ext cx="8808993" cy="6810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 dirty="0"/>
              <a:t>Kliknutím lze upravit styl.</a:t>
            </a:r>
          </a:p>
        </p:txBody>
      </p:sp>
      <p:grpSp>
        <p:nvGrpSpPr>
          <p:cNvPr id="11" name="Skupina 10">
            <a:extLst>
              <a:ext uri="{FF2B5EF4-FFF2-40B4-BE49-F238E27FC236}">
                <a16:creationId xmlns:a16="http://schemas.microsoft.com/office/drawing/2014/main" id="{677A8944-7C67-401C-A076-2F9A4BFDBF1A}"/>
              </a:ext>
            </a:extLst>
          </p:cNvPr>
          <p:cNvGrpSpPr/>
          <p:nvPr userDrawn="1"/>
        </p:nvGrpSpPr>
        <p:grpSpPr>
          <a:xfrm>
            <a:off x="9532058" y="94004"/>
            <a:ext cx="2587791" cy="308285"/>
            <a:chOff x="8214317" y="331276"/>
            <a:chExt cx="3881688" cy="450808"/>
          </a:xfrm>
        </p:grpSpPr>
        <p:pic>
          <p:nvPicPr>
            <p:cNvPr id="12" name="Grafický objekt 11">
              <a:extLst>
                <a:ext uri="{FF2B5EF4-FFF2-40B4-BE49-F238E27FC236}">
                  <a16:creationId xmlns:a16="http://schemas.microsoft.com/office/drawing/2014/main" id="{85265334-1A97-4E03-A335-0EFFE9BA915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1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8214317" y="471177"/>
              <a:ext cx="2963998" cy="252000"/>
            </a:xfrm>
            <a:prstGeom prst="rect">
              <a:avLst/>
            </a:prstGeom>
          </p:spPr>
        </p:pic>
        <p:pic>
          <p:nvPicPr>
            <p:cNvPr id="13" name="Obrázek 12" descr="Obsah obrázku kreslení&#10;&#10;Popis byl vytvořen automaticky">
              <a:extLst>
                <a:ext uri="{FF2B5EF4-FFF2-40B4-BE49-F238E27FC236}">
                  <a16:creationId xmlns:a16="http://schemas.microsoft.com/office/drawing/2014/main" id="{F366B753-F05F-414A-91C1-96175A86F10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31276"/>
              <a:ext cx="665930" cy="450808"/>
            </a:xfrm>
            <a:prstGeom prst="rect">
              <a:avLst/>
            </a:prstGeom>
          </p:spPr>
        </p:pic>
      </p:grpSp>
      <p:pic>
        <p:nvPicPr>
          <p:cNvPr id="14" name="Grafický objekt 13">
            <a:extLst>
              <a:ext uri="{FF2B5EF4-FFF2-40B4-BE49-F238E27FC236}">
                <a16:creationId xmlns:a16="http://schemas.microsoft.com/office/drawing/2014/main" id="{1E3E26BE-213E-4D1E-96AC-DD921E82501F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135853" y="101942"/>
            <a:ext cx="1258641" cy="356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1482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4" r:id="rId1"/>
    <p:sldLayoutId id="2147483915" r:id="rId2"/>
    <p:sldLayoutId id="2147483916" r:id="rId3"/>
    <p:sldLayoutId id="2147483917" r:id="rId4"/>
    <p:sldLayoutId id="2147483918" r:id="rId5"/>
    <p:sldLayoutId id="2147483919" r:id="rId6"/>
    <p:sldLayoutId id="2147483920" r:id="rId7"/>
    <p:sldLayoutId id="2147483921" r:id="rId8"/>
    <p:sldLayoutId id="2147483922" r:id="rId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bg1"/>
          </a:solidFill>
          <a:latin typeface="Calibri" panose="020F0502020204030204" pitchFamily="34" charset="0"/>
          <a:ea typeface="+mj-ea"/>
          <a:cs typeface="Calibri" panose="020F050202020403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3.xml"/><Relationship Id="rId1" Type="http://schemas.openxmlformats.org/officeDocument/2006/relationships/tags" Target="../tags/tag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3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3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tags" Target="../tags/tag40.xml"/><Relationship Id="rId13" Type="http://schemas.openxmlformats.org/officeDocument/2006/relationships/tags" Target="../tags/tag45.xml"/><Relationship Id="rId18" Type="http://schemas.openxmlformats.org/officeDocument/2006/relationships/tags" Target="../tags/tag50.xml"/><Relationship Id="rId26" Type="http://schemas.openxmlformats.org/officeDocument/2006/relationships/image" Target="../media/image18.png"/><Relationship Id="rId3" Type="http://schemas.openxmlformats.org/officeDocument/2006/relationships/tags" Target="../tags/tag35.xml"/><Relationship Id="rId21" Type="http://schemas.openxmlformats.org/officeDocument/2006/relationships/tags" Target="../tags/tag53.xml"/><Relationship Id="rId7" Type="http://schemas.openxmlformats.org/officeDocument/2006/relationships/tags" Target="../tags/tag39.xml"/><Relationship Id="rId12" Type="http://schemas.openxmlformats.org/officeDocument/2006/relationships/tags" Target="../tags/tag44.xml"/><Relationship Id="rId17" Type="http://schemas.openxmlformats.org/officeDocument/2006/relationships/tags" Target="../tags/tag49.xml"/><Relationship Id="rId25" Type="http://schemas.openxmlformats.org/officeDocument/2006/relationships/slideLayout" Target="../slideLayouts/slideLayout18.xml"/><Relationship Id="rId2" Type="http://schemas.openxmlformats.org/officeDocument/2006/relationships/tags" Target="../tags/tag34.xml"/><Relationship Id="rId16" Type="http://schemas.openxmlformats.org/officeDocument/2006/relationships/tags" Target="../tags/tag48.xml"/><Relationship Id="rId20" Type="http://schemas.openxmlformats.org/officeDocument/2006/relationships/tags" Target="../tags/tag52.xml"/><Relationship Id="rId29" Type="http://schemas.openxmlformats.org/officeDocument/2006/relationships/image" Target="../media/image21.png"/><Relationship Id="rId1" Type="http://schemas.openxmlformats.org/officeDocument/2006/relationships/tags" Target="../tags/tag33.xml"/><Relationship Id="rId6" Type="http://schemas.openxmlformats.org/officeDocument/2006/relationships/tags" Target="../tags/tag38.xml"/><Relationship Id="rId11" Type="http://schemas.openxmlformats.org/officeDocument/2006/relationships/tags" Target="../tags/tag43.xml"/><Relationship Id="rId24" Type="http://schemas.openxmlformats.org/officeDocument/2006/relationships/tags" Target="../tags/tag56.xml"/><Relationship Id="rId5" Type="http://schemas.openxmlformats.org/officeDocument/2006/relationships/tags" Target="../tags/tag37.xml"/><Relationship Id="rId15" Type="http://schemas.openxmlformats.org/officeDocument/2006/relationships/tags" Target="../tags/tag47.xml"/><Relationship Id="rId23" Type="http://schemas.openxmlformats.org/officeDocument/2006/relationships/tags" Target="../tags/tag55.xml"/><Relationship Id="rId28" Type="http://schemas.openxmlformats.org/officeDocument/2006/relationships/image" Target="../media/image20.png"/><Relationship Id="rId10" Type="http://schemas.openxmlformats.org/officeDocument/2006/relationships/tags" Target="../tags/tag42.xml"/><Relationship Id="rId19" Type="http://schemas.openxmlformats.org/officeDocument/2006/relationships/tags" Target="../tags/tag51.xml"/><Relationship Id="rId4" Type="http://schemas.openxmlformats.org/officeDocument/2006/relationships/tags" Target="../tags/tag36.xml"/><Relationship Id="rId9" Type="http://schemas.openxmlformats.org/officeDocument/2006/relationships/tags" Target="../tags/tag41.xml"/><Relationship Id="rId14" Type="http://schemas.openxmlformats.org/officeDocument/2006/relationships/tags" Target="../tags/tag46.xml"/><Relationship Id="rId22" Type="http://schemas.openxmlformats.org/officeDocument/2006/relationships/tags" Target="../tags/tag54.xml"/><Relationship Id="rId27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tags" Target="../tags/tag64.xml"/><Relationship Id="rId13" Type="http://schemas.openxmlformats.org/officeDocument/2006/relationships/tags" Target="../tags/tag69.xml"/><Relationship Id="rId18" Type="http://schemas.openxmlformats.org/officeDocument/2006/relationships/tags" Target="../tags/tag74.xml"/><Relationship Id="rId26" Type="http://schemas.openxmlformats.org/officeDocument/2006/relationships/image" Target="../media/image22.png"/><Relationship Id="rId3" Type="http://schemas.openxmlformats.org/officeDocument/2006/relationships/tags" Target="../tags/tag59.xml"/><Relationship Id="rId21" Type="http://schemas.openxmlformats.org/officeDocument/2006/relationships/tags" Target="../tags/tag77.xml"/><Relationship Id="rId7" Type="http://schemas.openxmlformats.org/officeDocument/2006/relationships/tags" Target="../tags/tag63.xml"/><Relationship Id="rId12" Type="http://schemas.openxmlformats.org/officeDocument/2006/relationships/tags" Target="../tags/tag68.xml"/><Relationship Id="rId17" Type="http://schemas.openxmlformats.org/officeDocument/2006/relationships/tags" Target="../tags/tag73.xml"/><Relationship Id="rId25" Type="http://schemas.openxmlformats.org/officeDocument/2006/relationships/slideLayout" Target="../slideLayouts/slideLayout18.xml"/><Relationship Id="rId2" Type="http://schemas.openxmlformats.org/officeDocument/2006/relationships/tags" Target="../tags/tag58.xml"/><Relationship Id="rId16" Type="http://schemas.openxmlformats.org/officeDocument/2006/relationships/tags" Target="../tags/tag72.xml"/><Relationship Id="rId20" Type="http://schemas.openxmlformats.org/officeDocument/2006/relationships/tags" Target="../tags/tag76.xml"/><Relationship Id="rId29" Type="http://schemas.openxmlformats.org/officeDocument/2006/relationships/image" Target="../media/image25.png"/><Relationship Id="rId1" Type="http://schemas.openxmlformats.org/officeDocument/2006/relationships/tags" Target="../tags/tag57.xml"/><Relationship Id="rId6" Type="http://schemas.openxmlformats.org/officeDocument/2006/relationships/tags" Target="../tags/tag62.xml"/><Relationship Id="rId11" Type="http://schemas.openxmlformats.org/officeDocument/2006/relationships/tags" Target="../tags/tag67.xml"/><Relationship Id="rId24" Type="http://schemas.openxmlformats.org/officeDocument/2006/relationships/tags" Target="../tags/tag80.xml"/><Relationship Id="rId5" Type="http://schemas.openxmlformats.org/officeDocument/2006/relationships/tags" Target="../tags/tag61.xml"/><Relationship Id="rId15" Type="http://schemas.openxmlformats.org/officeDocument/2006/relationships/tags" Target="../tags/tag71.xml"/><Relationship Id="rId23" Type="http://schemas.openxmlformats.org/officeDocument/2006/relationships/tags" Target="../tags/tag79.xml"/><Relationship Id="rId28" Type="http://schemas.openxmlformats.org/officeDocument/2006/relationships/image" Target="../media/image24.png"/><Relationship Id="rId10" Type="http://schemas.openxmlformats.org/officeDocument/2006/relationships/tags" Target="../tags/tag66.xml"/><Relationship Id="rId19" Type="http://schemas.openxmlformats.org/officeDocument/2006/relationships/tags" Target="../tags/tag75.xml"/><Relationship Id="rId4" Type="http://schemas.openxmlformats.org/officeDocument/2006/relationships/tags" Target="../tags/tag60.xml"/><Relationship Id="rId9" Type="http://schemas.openxmlformats.org/officeDocument/2006/relationships/tags" Target="../tags/tag65.xml"/><Relationship Id="rId14" Type="http://schemas.openxmlformats.org/officeDocument/2006/relationships/tags" Target="../tags/tag70.xml"/><Relationship Id="rId22" Type="http://schemas.openxmlformats.org/officeDocument/2006/relationships/tags" Target="../tags/tag78.xml"/><Relationship Id="rId27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tags" Target="../tags/tag83.xml"/><Relationship Id="rId2" Type="http://schemas.openxmlformats.org/officeDocument/2006/relationships/tags" Target="../tags/tag82.xml"/><Relationship Id="rId1" Type="http://schemas.openxmlformats.org/officeDocument/2006/relationships/tags" Target="../tags/tag81.xml"/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23.xml"/><Relationship Id="rId4" Type="http://schemas.openxmlformats.org/officeDocument/2006/relationships/tags" Target="../tags/tag8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2.xml"/><Relationship Id="rId2" Type="http://schemas.openxmlformats.org/officeDocument/2006/relationships/tags" Target="../tags/tag86.xml"/><Relationship Id="rId1" Type="http://schemas.openxmlformats.org/officeDocument/2006/relationships/tags" Target="../tags/tag85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tags" Target="../tags/tag94.xml"/><Relationship Id="rId13" Type="http://schemas.openxmlformats.org/officeDocument/2006/relationships/tags" Target="../tags/tag99.xml"/><Relationship Id="rId3" Type="http://schemas.openxmlformats.org/officeDocument/2006/relationships/tags" Target="../tags/tag89.xml"/><Relationship Id="rId7" Type="http://schemas.openxmlformats.org/officeDocument/2006/relationships/tags" Target="../tags/tag93.xml"/><Relationship Id="rId12" Type="http://schemas.openxmlformats.org/officeDocument/2006/relationships/tags" Target="../tags/tag98.xml"/><Relationship Id="rId2" Type="http://schemas.openxmlformats.org/officeDocument/2006/relationships/tags" Target="../tags/tag88.xml"/><Relationship Id="rId16" Type="http://schemas.openxmlformats.org/officeDocument/2006/relationships/chart" Target="../charts/chart6.xml"/><Relationship Id="rId1" Type="http://schemas.openxmlformats.org/officeDocument/2006/relationships/tags" Target="../tags/tag87.xml"/><Relationship Id="rId6" Type="http://schemas.openxmlformats.org/officeDocument/2006/relationships/tags" Target="../tags/tag92.xml"/><Relationship Id="rId11" Type="http://schemas.openxmlformats.org/officeDocument/2006/relationships/tags" Target="../tags/tag97.xml"/><Relationship Id="rId5" Type="http://schemas.openxmlformats.org/officeDocument/2006/relationships/tags" Target="../tags/tag91.xml"/><Relationship Id="rId15" Type="http://schemas.openxmlformats.org/officeDocument/2006/relationships/chart" Target="../charts/chart5.xml"/><Relationship Id="rId10" Type="http://schemas.openxmlformats.org/officeDocument/2006/relationships/tags" Target="../tags/tag96.xml"/><Relationship Id="rId4" Type="http://schemas.openxmlformats.org/officeDocument/2006/relationships/tags" Target="../tags/tag90.xml"/><Relationship Id="rId9" Type="http://schemas.openxmlformats.org/officeDocument/2006/relationships/tags" Target="../tags/tag95.xml"/><Relationship Id="rId14" Type="http://schemas.openxmlformats.org/officeDocument/2006/relationships/slideLayout" Target="../slideLayouts/slideLayout3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tags" Target="../tags/tag107.xml"/><Relationship Id="rId13" Type="http://schemas.openxmlformats.org/officeDocument/2006/relationships/tags" Target="../tags/tag112.xml"/><Relationship Id="rId3" Type="http://schemas.openxmlformats.org/officeDocument/2006/relationships/tags" Target="../tags/tag102.xml"/><Relationship Id="rId7" Type="http://schemas.openxmlformats.org/officeDocument/2006/relationships/tags" Target="../tags/tag106.xml"/><Relationship Id="rId12" Type="http://schemas.openxmlformats.org/officeDocument/2006/relationships/tags" Target="../tags/tag111.xml"/><Relationship Id="rId17" Type="http://schemas.openxmlformats.org/officeDocument/2006/relationships/chart" Target="../charts/chart8.xml"/><Relationship Id="rId2" Type="http://schemas.openxmlformats.org/officeDocument/2006/relationships/tags" Target="../tags/tag101.xml"/><Relationship Id="rId16" Type="http://schemas.openxmlformats.org/officeDocument/2006/relationships/chart" Target="../charts/chart7.xml"/><Relationship Id="rId1" Type="http://schemas.openxmlformats.org/officeDocument/2006/relationships/tags" Target="../tags/tag100.xml"/><Relationship Id="rId6" Type="http://schemas.openxmlformats.org/officeDocument/2006/relationships/tags" Target="../tags/tag105.xml"/><Relationship Id="rId11" Type="http://schemas.openxmlformats.org/officeDocument/2006/relationships/tags" Target="../tags/tag110.xml"/><Relationship Id="rId5" Type="http://schemas.openxmlformats.org/officeDocument/2006/relationships/tags" Target="../tags/tag104.xml"/><Relationship Id="rId15" Type="http://schemas.openxmlformats.org/officeDocument/2006/relationships/slideLayout" Target="../slideLayouts/slideLayout32.xml"/><Relationship Id="rId10" Type="http://schemas.openxmlformats.org/officeDocument/2006/relationships/tags" Target="../tags/tag109.xml"/><Relationship Id="rId4" Type="http://schemas.openxmlformats.org/officeDocument/2006/relationships/tags" Target="../tags/tag103.xml"/><Relationship Id="rId9" Type="http://schemas.openxmlformats.org/officeDocument/2006/relationships/tags" Target="../tags/tag108.xml"/><Relationship Id="rId14" Type="http://schemas.openxmlformats.org/officeDocument/2006/relationships/tags" Target="../tags/tag113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tags" Target="../tags/tag121.xml"/><Relationship Id="rId13" Type="http://schemas.openxmlformats.org/officeDocument/2006/relationships/tags" Target="../tags/tag126.xml"/><Relationship Id="rId3" Type="http://schemas.openxmlformats.org/officeDocument/2006/relationships/tags" Target="../tags/tag116.xml"/><Relationship Id="rId7" Type="http://schemas.openxmlformats.org/officeDocument/2006/relationships/tags" Target="../tags/tag120.xml"/><Relationship Id="rId12" Type="http://schemas.openxmlformats.org/officeDocument/2006/relationships/tags" Target="../tags/tag125.xml"/><Relationship Id="rId2" Type="http://schemas.openxmlformats.org/officeDocument/2006/relationships/tags" Target="../tags/tag115.xml"/><Relationship Id="rId16" Type="http://schemas.openxmlformats.org/officeDocument/2006/relationships/chart" Target="../charts/chart10.xml"/><Relationship Id="rId1" Type="http://schemas.openxmlformats.org/officeDocument/2006/relationships/tags" Target="../tags/tag114.xml"/><Relationship Id="rId6" Type="http://schemas.openxmlformats.org/officeDocument/2006/relationships/tags" Target="../tags/tag119.xml"/><Relationship Id="rId11" Type="http://schemas.openxmlformats.org/officeDocument/2006/relationships/tags" Target="../tags/tag124.xml"/><Relationship Id="rId5" Type="http://schemas.openxmlformats.org/officeDocument/2006/relationships/tags" Target="../tags/tag118.xml"/><Relationship Id="rId15" Type="http://schemas.openxmlformats.org/officeDocument/2006/relationships/chart" Target="../charts/chart9.xml"/><Relationship Id="rId10" Type="http://schemas.openxmlformats.org/officeDocument/2006/relationships/tags" Target="../tags/tag123.xml"/><Relationship Id="rId4" Type="http://schemas.openxmlformats.org/officeDocument/2006/relationships/tags" Target="../tags/tag117.xml"/><Relationship Id="rId9" Type="http://schemas.openxmlformats.org/officeDocument/2006/relationships/tags" Target="../tags/tag122.xml"/><Relationship Id="rId14" Type="http://schemas.openxmlformats.org/officeDocument/2006/relationships/slideLayout" Target="../slideLayouts/slideLayout3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5.xml"/><Relationship Id="rId1" Type="http://schemas.openxmlformats.org/officeDocument/2006/relationships/tags" Target="../tags/tag4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tags" Target="../tags/tag134.xml"/><Relationship Id="rId3" Type="http://schemas.openxmlformats.org/officeDocument/2006/relationships/tags" Target="../tags/tag129.xml"/><Relationship Id="rId7" Type="http://schemas.openxmlformats.org/officeDocument/2006/relationships/tags" Target="../tags/tag133.xml"/><Relationship Id="rId12" Type="http://schemas.openxmlformats.org/officeDocument/2006/relationships/chart" Target="../charts/chart13.xml"/><Relationship Id="rId2" Type="http://schemas.openxmlformats.org/officeDocument/2006/relationships/tags" Target="../tags/tag128.xml"/><Relationship Id="rId1" Type="http://schemas.openxmlformats.org/officeDocument/2006/relationships/tags" Target="../tags/tag127.xml"/><Relationship Id="rId6" Type="http://schemas.openxmlformats.org/officeDocument/2006/relationships/tags" Target="../tags/tag132.xml"/><Relationship Id="rId11" Type="http://schemas.openxmlformats.org/officeDocument/2006/relationships/chart" Target="../charts/chart12.xml"/><Relationship Id="rId5" Type="http://schemas.openxmlformats.org/officeDocument/2006/relationships/tags" Target="../tags/tag131.xml"/><Relationship Id="rId10" Type="http://schemas.openxmlformats.org/officeDocument/2006/relationships/chart" Target="../charts/chart11.xml"/><Relationship Id="rId4" Type="http://schemas.openxmlformats.org/officeDocument/2006/relationships/tags" Target="../tags/tag130.xml"/><Relationship Id="rId9" Type="http://schemas.openxmlformats.org/officeDocument/2006/relationships/slideLayout" Target="../slideLayouts/slideLayout3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tags" Target="../tags/tag142.xml"/><Relationship Id="rId13" Type="http://schemas.openxmlformats.org/officeDocument/2006/relationships/image" Target="../media/image26.png"/><Relationship Id="rId3" Type="http://schemas.openxmlformats.org/officeDocument/2006/relationships/tags" Target="../tags/tag137.xml"/><Relationship Id="rId7" Type="http://schemas.openxmlformats.org/officeDocument/2006/relationships/tags" Target="../tags/tag141.xml"/><Relationship Id="rId12" Type="http://schemas.openxmlformats.org/officeDocument/2006/relationships/notesSlide" Target="../notesSlides/notesSlide5.xml"/><Relationship Id="rId2" Type="http://schemas.openxmlformats.org/officeDocument/2006/relationships/tags" Target="../tags/tag136.xml"/><Relationship Id="rId1" Type="http://schemas.openxmlformats.org/officeDocument/2006/relationships/tags" Target="../tags/tag135.xml"/><Relationship Id="rId6" Type="http://schemas.openxmlformats.org/officeDocument/2006/relationships/tags" Target="../tags/tag140.xml"/><Relationship Id="rId11" Type="http://schemas.openxmlformats.org/officeDocument/2006/relationships/slideLayout" Target="../slideLayouts/slideLayout32.xml"/><Relationship Id="rId5" Type="http://schemas.openxmlformats.org/officeDocument/2006/relationships/tags" Target="../tags/tag139.xml"/><Relationship Id="rId10" Type="http://schemas.openxmlformats.org/officeDocument/2006/relationships/tags" Target="../tags/tag144.xml"/><Relationship Id="rId4" Type="http://schemas.openxmlformats.org/officeDocument/2006/relationships/tags" Target="../tags/tag138.xml"/><Relationship Id="rId9" Type="http://schemas.openxmlformats.org/officeDocument/2006/relationships/tags" Target="../tags/tag143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tags" Target="../tags/tag152.xml"/><Relationship Id="rId13" Type="http://schemas.openxmlformats.org/officeDocument/2006/relationships/slideLayout" Target="../slideLayouts/slideLayout32.xml"/><Relationship Id="rId3" Type="http://schemas.openxmlformats.org/officeDocument/2006/relationships/tags" Target="../tags/tag147.xml"/><Relationship Id="rId7" Type="http://schemas.openxmlformats.org/officeDocument/2006/relationships/tags" Target="../tags/tag151.xml"/><Relationship Id="rId12" Type="http://schemas.openxmlformats.org/officeDocument/2006/relationships/tags" Target="../tags/tag156.xml"/><Relationship Id="rId2" Type="http://schemas.openxmlformats.org/officeDocument/2006/relationships/tags" Target="../tags/tag146.xml"/><Relationship Id="rId1" Type="http://schemas.openxmlformats.org/officeDocument/2006/relationships/tags" Target="../tags/tag145.xml"/><Relationship Id="rId6" Type="http://schemas.openxmlformats.org/officeDocument/2006/relationships/tags" Target="../tags/tag150.xml"/><Relationship Id="rId11" Type="http://schemas.openxmlformats.org/officeDocument/2006/relationships/tags" Target="../tags/tag155.xml"/><Relationship Id="rId5" Type="http://schemas.openxmlformats.org/officeDocument/2006/relationships/tags" Target="../tags/tag149.xml"/><Relationship Id="rId10" Type="http://schemas.openxmlformats.org/officeDocument/2006/relationships/tags" Target="../tags/tag154.xml"/><Relationship Id="rId4" Type="http://schemas.openxmlformats.org/officeDocument/2006/relationships/tags" Target="../tags/tag148.xml"/><Relationship Id="rId9" Type="http://schemas.openxmlformats.org/officeDocument/2006/relationships/tags" Target="../tags/tag153.xml"/><Relationship Id="rId1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tags" Target="../tags/tag159.xml"/><Relationship Id="rId7" Type="http://schemas.openxmlformats.org/officeDocument/2006/relationships/chart" Target="../charts/chart14.xml"/><Relationship Id="rId2" Type="http://schemas.openxmlformats.org/officeDocument/2006/relationships/tags" Target="../tags/tag158.xml"/><Relationship Id="rId1" Type="http://schemas.openxmlformats.org/officeDocument/2006/relationships/tags" Target="../tags/tag157.xml"/><Relationship Id="rId6" Type="http://schemas.openxmlformats.org/officeDocument/2006/relationships/slideLayout" Target="../slideLayouts/slideLayout6.xml"/><Relationship Id="rId5" Type="http://schemas.openxmlformats.org/officeDocument/2006/relationships/tags" Target="../tags/tag161.xml"/><Relationship Id="rId4" Type="http://schemas.openxmlformats.org/officeDocument/2006/relationships/tags" Target="../tags/tag160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tags" Target="../tags/tag169.xml"/><Relationship Id="rId3" Type="http://schemas.openxmlformats.org/officeDocument/2006/relationships/tags" Target="../tags/tag164.xml"/><Relationship Id="rId7" Type="http://schemas.openxmlformats.org/officeDocument/2006/relationships/tags" Target="../tags/tag168.xml"/><Relationship Id="rId2" Type="http://schemas.openxmlformats.org/officeDocument/2006/relationships/tags" Target="../tags/tag163.xml"/><Relationship Id="rId1" Type="http://schemas.openxmlformats.org/officeDocument/2006/relationships/tags" Target="../tags/tag162.xml"/><Relationship Id="rId6" Type="http://schemas.openxmlformats.org/officeDocument/2006/relationships/tags" Target="../tags/tag167.xml"/><Relationship Id="rId5" Type="http://schemas.openxmlformats.org/officeDocument/2006/relationships/tags" Target="../tags/tag166.xml"/><Relationship Id="rId10" Type="http://schemas.openxmlformats.org/officeDocument/2006/relationships/notesSlide" Target="../notesSlides/notesSlide6.xml"/><Relationship Id="rId4" Type="http://schemas.openxmlformats.org/officeDocument/2006/relationships/tags" Target="../tags/tag165.xml"/><Relationship Id="rId9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70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tags" Target="../tags/tag178.xml"/><Relationship Id="rId3" Type="http://schemas.openxmlformats.org/officeDocument/2006/relationships/tags" Target="../tags/tag173.xml"/><Relationship Id="rId7" Type="http://schemas.openxmlformats.org/officeDocument/2006/relationships/tags" Target="../tags/tag177.xml"/><Relationship Id="rId2" Type="http://schemas.openxmlformats.org/officeDocument/2006/relationships/tags" Target="../tags/tag172.xml"/><Relationship Id="rId1" Type="http://schemas.openxmlformats.org/officeDocument/2006/relationships/tags" Target="../tags/tag171.xml"/><Relationship Id="rId6" Type="http://schemas.openxmlformats.org/officeDocument/2006/relationships/tags" Target="../tags/tag176.xml"/><Relationship Id="rId11" Type="http://schemas.openxmlformats.org/officeDocument/2006/relationships/chart" Target="../charts/chart15.xml"/><Relationship Id="rId5" Type="http://schemas.openxmlformats.org/officeDocument/2006/relationships/tags" Target="../tags/tag175.xml"/><Relationship Id="rId10" Type="http://schemas.openxmlformats.org/officeDocument/2006/relationships/slideLayout" Target="../slideLayouts/slideLayout18.xml"/><Relationship Id="rId4" Type="http://schemas.openxmlformats.org/officeDocument/2006/relationships/tags" Target="../tags/tag174.xml"/><Relationship Id="rId9" Type="http://schemas.openxmlformats.org/officeDocument/2006/relationships/tags" Target="../tags/tag179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tags" Target="../tags/tag187.xml"/><Relationship Id="rId3" Type="http://schemas.openxmlformats.org/officeDocument/2006/relationships/tags" Target="../tags/tag182.xml"/><Relationship Id="rId7" Type="http://schemas.openxmlformats.org/officeDocument/2006/relationships/tags" Target="../tags/tag186.xml"/><Relationship Id="rId12" Type="http://schemas.openxmlformats.org/officeDocument/2006/relationships/chart" Target="../charts/chart16.xml"/><Relationship Id="rId2" Type="http://schemas.openxmlformats.org/officeDocument/2006/relationships/tags" Target="../tags/tag181.xml"/><Relationship Id="rId1" Type="http://schemas.openxmlformats.org/officeDocument/2006/relationships/tags" Target="../tags/tag180.xml"/><Relationship Id="rId6" Type="http://schemas.openxmlformats.org/officeDocument/2006/relationships/tags" Target="../tags/tag185.xml"/><Relationship Id="rId11" Type="http://schemas.openxmlformats.org/officeDocument/2006/relationships/slideLayout" Target="../slideLayouts/slideLayout18.xml"/><Relationship Id="rId5" Type="http://schemas.openxmlformats.org/officeDocument/2006/relationships/tags" Target="../tags/tag184.xml"/><Relationship Id="rId10" Type="http://schemas.openxmlformats.org/officeDocument/2006/relationships/tags" Target="../tags/tag189.xml"/><Relationship Id="rId4" Type="http://schemas.openxmlformats.org/officeDocument/2006/relationships/tags" Target="../tags/tag183.xml"/><Relationship Id="rId9" Type="http://schemas.openxmlformats.org/officeDocument/2006/relationships/tags" Target="../tags/tag18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tags" Target="../tags/tag192.xml"/><Relationship Id="rId2" Type="http://schemas.openxmlformats.org/officeDocument/2006/relationships/tags" Target="../tags/tag191.xml"/><Relationship Id="rId1" Type="http://schemas.openxmlformats.org/officeDocument/2006/relationships/tags" Target="../tags/tag190.xml"/><Relationship Id="rId6" Type="http://schemas.openxmlformats.org/officeDocument/2006/relationships/chart" Target="../charts/chart17.xml"/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4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tags" Target="../tags/tag195.xml"/><Relationship Id="rId7" Type="http://schemas.openxmlformats.org/officeDocument/2006/relationships/chart" Target="../charts/chart18.xml"/><Relationship Id="rId2" Type="http://schemas.openxmlformats.org/officeDocument/2006/relationships/tags" Target="../tags/tag194.xml"/><Relationship Id="rId1" Type="http://schemas.openxmlformats.org/officeDocument/2006/relationships/tags" Target="../tags/tag193.xml"/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48.xml"/><Relationship Id="rId4" Type="http://schemas.openxmlformats.org/officeDocument/2006/relationships/tags" Target="../tags/tag19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.xml"/><Relationship Id="rId3" Type="http://schemas.openxmlformats.org/officeDocument/2006/relationships/tags" Target="../tags/tag8.xml"/><Relationship Id="rId7" Type="http://schemas.openxmlformats.org/officeDocument/2006/relationships/slideLayout" Target="../slideLayouts/slideLayout8.xml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tags" Target="../tags/tag11.xml"/><Relationship Id="rId5" Type="http://schemas.openxmlformats.org/officeDocument/2006/relationships/tags" Target="../tags/tag10.xml"/><Relationship Id="rId4" Type="http://schemas.openxmlformats.org/officeDocument/2006/relationships/tags" Target="../tags/tag9.xml"/><Relationship Id="rId9" Type="http://schemas.openxmlformats.org/officeDocument/2006/relationships/chart" Target="../charts/char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tags" Target="../tags/tag204.xml"/><Relationship Id="rId13" Type="http://schemas.openxmlformats.org/officeDocument/2006/relationships/tags" Target="../tags/tag209.xml"/><Relationship Id="rId3" Type="http://schemas.openxmlformats.org/officeDocument/2006/relationships/tags" Target="../tags/tag199.xml"/><Relationship Id="rId7" Type="http://schemas.openxmlformats.org/officeDocument/2006/relationships/tags" Target="../tags/tag203.xml"/><Relationship Id="rId12" Type="http://schemas.openxmlformats.org/officeDocument/2006/relationships/tags" Target="../tags/tag208.xml"/><Relationship Id="rId2" Type="http://schemas.openxmlformats.org/officeDocument/2006/relationships/tags" Target="../tags/tag198.xml"/><Relationship Id="rId16" Type="http://schemas.openxmlformats.org/officeDocument/2006/relationships/chart" Target="../charts/chart20.xml"/><Relationship Id="rId1" Type="http://schemas.openxmlformats.org/officeDocument/2006/relationships/tags" Target="../tags/tag197.xml"/><Relationship Id="rId6" Type="http://schemas.openxmlformats.org/officeDocument/2006/relationships/tags" Target="../tags/tag202.xml"/><Relationship Id="rId11" Type="http://schemas.openxmlformats.org/officeDocument/2006/relationships/tags" Target="../tags/tag207.xml"/><Relationship Id="rId5" Type="http://schemas.openxmlformats.org/officeDocument/2006/relationships/tags" Target="../tags/tag201.xml"/><Relationship Id="rId15" Type="http://schemas.openxmlformats.org/officeDocument/2006/relationships/chart" Target="../charts/chart19.xml"/><Relationship Id="rId10" Type="http://schemas.openxmlformats.org/officeDocument/2006/relationships/tags" Target="../tags/tag206.xml"/><Relationship Id="rId4" Type="http://schemas.openxmlformats.org/officeDocument/2006/relationships/tags" Target="../tags/tag200.xml"/><Relationship Id="rId9" Type="http://schemas.openxmlformats.org/officeDocument/2006/relationships/tags" Target="../tags/tag205.xml"/><Relationship Id="rId14" Type="http://schemas.openxmlformats.org/officeDocument/2006/relationships/slideLayout" Target="../slideLayouts/slideLayout3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tags" Target="../tags/tag217.xml"/><Relationship Id="rId13" Type="http://schemas.openxmlformats.org/officeDocument/2006/relationships/tags" Target="../tags/tag222.xml"/><Relationship Id="rId3" Type="http://schemas.openxmlformats.org/officeDocument/2006/relationships/tags" Target="../tags/tag212.xml"/><Relationship Id="rId7" Type="http://schemas.openxmlformats.org/officeDocument/2006/relationships/tags" Target="../tags/tag216.xml"/><Relationship Id="rId12" Type="http://schemas.openxmlformats.org/officeDocument/2006/relationships/tags" Target="../tags/tag221.xml"/><Relationship Id="rId2" Type="http://schemas.openxmlformats.org/officeDocument/2006/relationships/tags" Target="../tags/tag211.xml"/><Relationship Id="rId16" Type="http://schemas.openxmlformats.org/officeDocument/2006/relationships/chart" Target="../charts/chart22.xml"/><Relationship Id="rId1" Type="http://schemas.openxmlformats.org/officeDocument/2006/relationships/tags" Target="../tags/tag210.xml"/><Relationship Id="rId6" Type="http://schemas.openxmlformats.org/officeDocument/2006/relationships/tags" Target="../tags/tag215.xml"/><Relationship Id="rId11" Type="http://schemas.openxmlformats.org/officeDocument/2006/relationships/tags" Target="../tags/tag220.xml"/><Relationship Id="rId5" Type="http://schemas.openxmlformats.org/officeDocument/2006/relationships/tags" Target="../tags/tag214.xml"/><Relationship Id="rId15" Type="http://schemas.openxmlformats.org/officeDocument/2006/relationships/chart" Target="../charts/chart21.xml"/><Relationship Id="rId10" Type="http://schemas.openxmlformats.org/officeDocument/2006/relationships/tags" Target="../tags/tag219.xml"/><Relationship Id="rId4" Type="http://schemas.openxmlformats.org/officeDocument/2006/relationships/tags" Target="../tags/tag213.xml"/><Relationship Id="rId9" Type="http://schemas.openxmlformats.org/officeDocument/2006/relationships/tags" Target="../tags/tag218.xml"/><Relationship Id="rId14" Type="http://schemas.openxmlformats.org/officeDocument/2006/relationships/slideLayout" Target="../slideLayouts/slideLayout3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tags" Target="../tags/tag230.xml"/><Relationship Id="rId13" Type="http://schemas.openxmlformats.org/officeDocument/2006/relationships/tags" Target="../tags/tag235.xml"/><Relationship Id="rId3" Type="http://schemas.openxmlformats.org/officeDocument/2006/relationships/tags" Target="../tags/tag225.xml"/><Relationship Id="rId7" Type="http://schemas.openxmlformats.org/officeDocument/2006/relationships/tags" Target="../tags/tag229.xml"/><Relationship Id="rId12" Type="http://schemas.openxmlformats.org/officeDocument/2006/relationships/tags" Target="../tags/tag234.xml"/><Relationship Id="rId2" Type="http://schemas.openxmlformats.org/officeDocument/2006/relationships/tags" Target="../tags/tag224.xml"/><Relationship Id="rId16" Type="http://schemas.openxmlformats.org/officeDocument/2006/relationships/chart" Target="../charts/chart24.xml"/><Relationship Id="rId1" Type="http://schemas.openxmlformats.org/officeDocument/2006/relationships/tags" Target="../tags/tag223.xml"/><Relationship Id="rId6" Type="http://schemas.openxmlformats.org/officeDocument/2006/relationships/tags" Target="../tags/tag228.xml"/><Relationship Id="rId11" Type="http://schemas.openxmlformats.org/officeDocument/2006/relationships/tags" Target="../tags/tag233.xml"/><Relationship Id="rId5" Type="http://schemas.openxmlformats.org/officeDocument/2006/relationships/tags" Target="../tags/tag227.xml"/><Relationship Id="rId15" Type="http://schemas.openxmlformats.org/officeDocument/2006/relationships/chart" Target="../charts/chart23.xml"/><Relationship Id="rId10" Type="http://schemas.openxmlformats.org/officeDocument/2006/relationships/tags" Target="../tags/tag232.xml"/><Relationship Id="rId4" Type="http://schemas.openxmlformats.org/officeDocument/2006/relationships/tags" Target="../tags/tag226.xml"/><Relationship Id="rId9" Type="http://schemas.openxmlformats.org/officeDocument/2006/relationships/tags" Target="../tags/tag231.xml"/><Relationship Id="rId14" Type="http://schemas.openxmlformats.org/officeDocument/2006/relationships/slideLayout" Target="../slideLayouts/slideLayout3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tags" Target="../tags/tag243.xml"/><Relationship Id="rId13" Type="http://schemas.openxmlformats.org/officeDocument/2006/relationships/tags" Target="../tags/tag248.xml"/><Relationship Id="rId3" Type="http://schemas.openxmlformats.org/officeDocument/2006/relationships/tags" Target="../tags/tag238.xml"/><Relationship Id="rId7" Type="http://schemas.openxmlformats.org/officeDocument/2006/relationships/tags" Target="../tags/tag242.xml"/><Relationship Id="rId12" Type="http://schemas.openxmlformats.org/officeDocument/2006/relationships/tags" Target="../tags/tag247.xml"/><Relationship Id="rId2" Type="http://schemas.openxmlformats.org/officeDocument/2006/relationships/tags" Target="../tags/tag237.xml"/><Relationship Id="rId16" Type="http://schemas.openxmlformats.org/officeDocument/2006/relationships/chart" Target="../charts/chart26.xml"/><Relationship Id="rId1" Type="http://schemas.openxmlformats.org/officeDocument/2006/relationships/tags" Target="../tags/tag236.xml"/><Relationship Id="rId6" Type="http://schemas.openxmlformats.org/officeDocument/2006/relationships/tags" Target="../tags/tag241.xml"/><Relationship Id="rId11" Type="http://schemas.openxmlformats.org/officeDocument/2006/relationships/tags" Target="../tags/tag246.xml"/><Relationship Id="rId5" Type="http://schemas.openxmlformats.org/officeDocument/2006/relationships/tags" Target="../tags/tag240.xml"/><Relationship Id="rId15" Type="http://schemas.openxmlformats.org/officeDocument/2006/relationships/chart" Target="../charts/chart25.xml"/><Relationship Id="rId10" Type="http://schemas.openxmlformats.org/officeDocument/2006/relationships/tags" Target="../tags/tag245.xml"/><Relationship Id="rId4" Type="http://schemas.openxmlformats.org/officeDocument/2006/relationships/tags" Target="../tags/tag239.xml"/><Relationship Id="rId9" Type="http://schemas.openxmlformats.org/officeDocument/2006/relationships/tags" Target="../tags/tag244.xml"/><Relationship Id="rId14" Type="http://schemas.openxmlformats.org/officeDocument/2006/relationships/slideLayout" Target="../slideLayouts/slideLayout3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tags" Target="../tags/tag14.xml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5" Type="http://schemas.openxmlformats.org/officeDocument/2006/relationships/chart" Target="../charts/chart2.xml"/><Relationship Id="rId4" Type="http://schemas.openxmlformats.org/officeDocument/2006/relationships/slideLayout" Target="../slideLayouts/slideLayout2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tags" Target="../tags/tag22.xml"/><Relationship Id="rId13" Type="http://schemas.openxmlformats.org/officeDocument/2006/relationships/tags" Target="../tags/tag27.xml"/><Relationship Id="rId3" Type="http://schemas.openxmlformats.org/officeDocument/2006/relationships/tags" Target="../tags/tag17.xml"/><Relationship Id="rId7" Type="http://schemas.openxmlformats.org/officeDocument/2006/relationships/tags" Target="../tags/tag21.xml"/><Relationship Id="rId12" Type="http://schemas.openxmlformats.org/officeDocument/2006/relationships/tags" Target="../tags/tag26.xml"/><Relationship Id="rId2" Type="http://schemas.openxmlformats.org/officeDocument/2006/relationships/tags" Target="../tags/tag16.xml"/><Relationship Id="rId1" Type="http://schemas.openxmlformats.org/officeDocument/2006/relationships/tags" Target="../tags/tag15.xml"/><Relationship Id="rId6" Type="http://schemas.openxmlformats.org/officeDocument/2006/relationships/tags" Target="../tags/tag20.xml"/><Relationship Id="rId11" Type="http://schemas.openxmlformats.org/officeDocument/2006/relationships/tags" Target="../tags/tag25.xml"/><Relationship Id="rId5" Type="http://schemas.openxmlformats.org/officeDocument/2006/relationships/tags" Target="../tags/tag19.xml"/><Relationship Id="rId15" Type="http://schemas.openxmlformats.org/officeDocument/2006/relationships/chart" Target="../charts/chart3.xml"/><Relationship Id="rId10" Type="http://schemas.openxmlformats.org/officeDocument/2006/relationships/tags" Target="../tags/tag24.xml"/><Relationship Id="rId4" Type="http://schemas.openxmlformats.org/officeDocument/2006/relationships/tags" Target="../tags/tag18.xml"/><Relationship Id="rId9" Type="http://schemas.openxmlformats.org/officeDocument/2006/relationships/tags" Target="../tags/tag23.xml"/><Relationship Id="rId14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tags" Target="../tags/tag30.xml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6" Type="http://schemas.openxmlformats.org/officeDocument/2006/relationships/image" Target="../media/image17.emf"/><Relationship Id="rId5" Type="http://schemas.openxmlformats.org/officeDocument/2006/relationships/image" Target="../media/image16.emf"/><Relationship Id="rId4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3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E083D3C-33A4-427C-8968-4D5445585846}"/>
              </a:ext>
            </a:extLst>
          </p:cNvPr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cs-CZ" b="1" dirty="0"/>
              <a:t>Datová a informační základna </a:t>
            </a:r>
            <a:br>
              <a:rPr lang="cs-CZ" b="1" dirty="0"/>
            </a:br>
            <a:r>
              <a:rPr lang="cs-CZ" b="1" dirty="0"/>
              <a:t>pro management pandemie COVID-19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3DC956FD-6669-4C82-B852-E3CE5A476C50}"/>
              </a:ext>
            </a:extLst>
          </p:cNvPr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143346" y="3693109"/>
            <a:ext cx="11905307" cy="2317166"/>
          </a:xfrm>
        </p:spPr>
        <p:txBody>
          <a:bodyPr>
            <a:normAutofit/>
          </a:bodyPr>
          <a:lstStyle/>
          <a:p>
            <a:r>
              <a:rPr lang="cs-CZ" sz="4800" b="1" dirty="0"/>
              <a:t>Stav epidemie k 15. 7. 2021</a:t>
            </a:r>
          </a:p>
          <a:p>
            <a:r>
              <a:rPr lang="cs-CZ" sz="4800" b="1" dirty="0"/>
              <a:t>– přehled aktuálních dat a trendů</a:t>
            </a:r>
            <a:endParaRPr lang="cs-CZ" sz="4600" i="1" dirty="0"/>
          </a:p>
        </p:txBody>
      </p:sp>
    </p:spTree>
    <p:extLst>
      <p:ext uri="{BB962C8B-B14F-4D97-AF65-F5344CB8AC3E}">
        <p14:creationId xmlns:p14="http://schemas.microsoft.com/office/powerpoint/2010/main" val="11084619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ulka 4">
            <a:extLst>
              <a:ext uri="{FF2B5EF4-FFF2-40B4-BE49-F238E27FC236}">
                <a16:creationId xmlns:a16="http://schemas.microsoft.com/office/drawing/2014/main" id="{5238A8AF-32FF-45EC-A752-A9BD175607CB}"/>
              </a:ext>
            </a:extLst>
          </p:cNvPr>
          <p:cNvGraphicFramePr>
            <a:graphicFrameLocks noGrp="1"/>
          </p:cNvGraphicFramePr>
          <p:nvPr/>
        </p:nvGraphicFramePr>
        <p:xfrm>
          <a:off x="2586886" y="1439068"/>
          <a:ext cx="9114426" cy="4964784"/>
        </p:xfrm>
        <a:graphic>
          <a:graphicData uri="http://schemas.openxmlformats.org/drawingml/2006/table">
            <a:tbl>
              <a:tblPr/>
              <a:tblGrid>
                <a:gridCol w="1519071">
                  <a:extLst>
                    <a:ext uri="{9D8B030D-6E8A-4147-A177-3AD203B41FA5}">
                      <a16:colId xmlns:a16="http://schemas.microsoft.com/office/drawing/2014/main" val="4215070061"/>
                    </a:ext>
                  </a:extLst>
                </a:gridCol>
                <a:gridCol w="1519071">
                  <a:extLst>
                    <a:ext uri="{9D8B030D-6E8A-4147-A177-3AD203B41FA5}">
                      <a16:colId xmlns:a16="http://schemas.microsoft.com/office/drawing/2014/main" val="4195463978"/>
                    </a:ext>
                  </a:extLst>
                </a:gridCol>
                <a:gridCol w="1519071">
                  <a:extLst>
                    <a:ext uri="{9D8B030D-6E8A-4147-A177-3AD203B41FA5}">
                      <a16:colId xmlns:a16="http://schemas.microsoft.com/office/drawing/2014/main" val="1968580468"/>
                    </a:ext>
                  </a:extLst>
                </a:gridCol>
                <a:gridCol w="1519071">
                  <a:extLst>
                    <a:ext uri="{9D8B030D-6E8A-4147-A177-3AD203B41FA5}">
                      <a16:colId xmlns:a16="http://schemas.microsoft.com/office/drawing/2014/main" val="3718293702"/>
                    </a:ext>
                  </a:extLst>
                </a:gridCol>
                <a:gridCol w="1519071">
                  <a:extLst>
                    <a:ext uri="{9D8B030D-6E8A-4147-A177-3AD203B41FA5}">
                      <a16:colId xmlns:a16="http://schemas.microsoft.com/office/drawing/2014/main" val="2552837859"/>
                    </a:ext>
                  </a:extLst>
                </a:gridCol>
                <a:gridCol w="1519071">
                  <a:extLst>
                    <a:ext uri="{9D8B030D-6E8A-4147-A177-3AD203B41FA5}">
                      <a16:colId xmlns:a16="http://schemas.microsoft.com/office/drawing/2014/main" val="1948136718"/>
                    </a:ext>
                  </a:extLst>
                </a:gridCol>
              </a:tblGrid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400" b="0" i="1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ED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EC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9187510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4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EC3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7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ADBB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97492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4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ED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39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C58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8889250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4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3DF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7EDD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850267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4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4EC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C9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E9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1355667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4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AE2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39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6D9B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0528418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4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8D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8C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5F3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7602333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4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1D8B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6240155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4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5EC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7C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F8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7688020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4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CC99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2230149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4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9E1C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B9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BDCB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0675779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4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F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7402004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4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EF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88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3E5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9123095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4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C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F0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5536963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4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40778397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4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4D9B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EC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1" i="1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2DE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0611038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B702ECB-2E9A-4E7A-904D-5B5431DFD06D}"/>
              </a:ext>
            </a:extLst>
          </p:cNvPr>
          <p:cNvGraphicFramePr>
            <a:graphicFrameLocks noGrp="1"/>
          </p:cNvGraphicFramePr>
          <p:nvPr/>
        </p:nvGraphicFramePr>
        <p:xfrm>
          <a:off x="490686" y="759551"/>
          <a:ext cx="11215540" cy="5644303"/>
        </p:xfrm>
        <a:graphic>
          <a:graphicData uri="http://schemas.openxmlformats.org/drawingml/2006/table">
            <a:tbl>
              <a:tblPr firstRow="1" lastRow="1" bandRow="1">
                <a:tableStyleId>{74C1A8A3-306A-4EB7-A6B1-4F7E0EB9C5D6}</a:tableStyleId>
              </a:tblPr>
              <a:tblGrid>
                <a:gridCol w="2093170">
                  <a:extLst>
                    <a:ext uri="{9D8B030D-6E8A-4147-A177-3AD203B41FA5}">
                      <a16:colId xmlns:a16="http://schemas.microsoft.com/office/drawing/2014/main" val="2523158226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1593569998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710676150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3128786877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3315404817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445358752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1925707670"/>
                    </a:ext>
                  </a:extLst>
                </a:gridCol>
              </a:tblGrid>
              <a:tr h="315100">
                <a:tc rowSpan="2">
                  <a:txBody>
                    <a:bodyPr/>
                    <a:lstStyle/>
                    <a:p>
                      <a:pPr algn="l" fontAlgn="b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Kraj podle </a:t>
                      </a:r>
                    </a:p>
                    <a:p>
                      <a:pPr algn="l" fontAlgn="b"/>
                      <a:r>
                        <a:rPr lang="cs-CZ" sz="1400" b="1" i="0" u="sng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místa bydliště</a:t>
                      </a: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cs-CZ" sz="1400" b="0" i="1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Osoby v populaci k 1.1.2021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Očkovaní 18+ celkem (osoby)*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Dokončené očkování*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3062634"/>
                  </a:ext>
                </a:extLst>
              </a:tr>
              <a:tr h="365619">
                <a:tc vMerge="1">
                  <a:txBody>
                    <a:bodyPr/>
                    <a:lstStyle/>
                    <a:p>
                      <a:pPr algn="r" fontAlgn="b"/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b"/>
                      <a:endParaRPr lang="cs-CZ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osoby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1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% populace 18+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osoby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% očkovaných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1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% populace 18+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95992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Hlavní město Praha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1 091 236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669 422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61,3 %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495 233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74,0 %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45,4 %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6035022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Středočeský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1 107 080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696 805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62,9 %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517 548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74,3 %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46,7 %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8947671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Jihočeský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522 732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320 726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61,4 %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254 211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79,3 %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48,6 %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4333786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>
                          <a:effectLst/>
                        </a:rPr>
                        <a:t>Plzeňský kraj</a:t>
                      </a:r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482 648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287 265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59,5 %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218 409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76,0 %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45,3 %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3186940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Karlovarský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240 533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139 192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57,9 %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109 724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78,8 %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45,6 %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7044073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Ústecký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660 755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390 985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59,2 %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309 851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79,2 %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46,9 %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4894236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Liberecký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357 065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208 546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58,4 %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159 814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76,6 %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44,8 %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109536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Královéhradecký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448 914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271 147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60,4 %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220 556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81,3 %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49,1 %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9525594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Pardubický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424 412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245 535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57,9 %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188 279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76,7 %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44,4 %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0366277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Kraj Vysočina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414 458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262 998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63,5 %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200 142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76,1 %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48,3 %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557106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Jihomoravský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969 917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574 635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59,2 %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453 099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78,8 %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46,7 %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7962169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Olomoucký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513 378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286 927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55,9 %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225 745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78,7 %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44,0 %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3644269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Zlínský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475 182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273 412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57,5 %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218 212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79,8 %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45,9 %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6090642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1" u="none" strike="noStrike" dirty="0">
                          <a:effectLst/>
                        </a:rPr>
                        <a:t>Moravskoslezský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974 858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545 380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55,9 %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438 571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80,4 %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45,0 %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289926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neuvedeno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61 016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26 588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43,6 %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8310195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ČR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8 683 168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5 233 991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60,3 %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4 035 982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77,1 %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46,5 %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976480"/>
                  </a:ext>
                </a:extLst>
              </a:tr>
            </a:tbl>
          </a:graphicData>
        </a:graphic>
      </p:graphicFrame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Očkovaní 18 a více let – přehled podle regionů</a:t>
            </a:r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5D9FBD4C-1B9C-45E2-BB7E-2957828245D9}"/>
              </a:ext>
            </a:extLst>
          </p:cNvPr>
          <p:cNvSpPr txBox="1"/>
          <p:nvPr/>
        </p:nvSpPr>
        <p:spPr>
          <a:xfrm>
            <a:off x="6638924" y="-10966"/>
            <a:ext cx="15335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Stav k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14. 7. 2021</a:t>
            </a:r>
          </a:p>
        </p:txBody>
      </p:sp>
      <p:sp>
        <p:nvSpPr>
          <p:cNvPr id="7" name="TextovéPole 6"/>
          <p:cNvSpPr txBox="1"/>
          <p:nvPr/>
        </p:nvSpPr>
        <p:spPr>
          <a:xfrm>
            <a:off x="490686" y="6433516"/>
            <a:ext cx="109107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* Celkem bylo u osob ve věku 18+ aplikováno </a:t>
            </a:r>
            <a:r>
              <a:rPr kumimoji="0" lang="pl-PL" sz="1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9 166 168 dávek, z toho 4 035 982 </a:t>
            </a:r>
            <a:r>
              <a:rPr kumimoji="0" lang="cs-CZ" sz="1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jsou dávky druhé/konečné. </a:t>
            </a:r>
            <a:endParaRPr kumimoji="0" lang="en-US" sz="140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552092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E083D3C-33A4-427C-8968-4D544558584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cs-CZ" b="1" dirty="0"/>
              <a:t>Datová a informační základna </a:t>
            </a:r>
            <a:br>
              <a:rPr lang="cs-CZ" b="1" dirty="0"/>
            </a:br>
            <a:r>
              <a:rPr lang="cs-CZ" b="1" dirty="0"/>
              <a:t>pro management pandemie COVID-19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3DC956FD-6669-4C82-B852-E3CE5A476C50}"/>
              </a:ext>
            </a:extLst>
          </p:cNvPr>
          <p:cNvSpPr>
            <a:spLocks noGrp="1"/>
          </p:cNvSpPr>
          <p:nvPr>
            <p:ph type="subTitle" idx="1"/>
            <p:custDataLst>
              <p:tags r:id="rId1"/>
            </p:custDataLst>
          </p:nvPr>
        </p:nvSpPr>
        <p:spPr>
          <a:xfrm>
            <a:off x="143346" y="3693109"/>
            <a:ext cx="11905307" cy="2317166"/>
          </a:xfrm>
        </p:spPr>
        <p:txBody>
          <a:bodyPr>
            <a:normAutofit/>
          </a:bodyPr>
          <a:lstStyle/>
          <a:p>
            <a:r>
              <a:rPr lang="cs-CZ" sz="4800" b="1" dirty="0"/>
              <a:t>Vývoj v regionech </a:t>
            </a:r>
          </a:p>
          <a:p>
            <a:r>
              <a:rPr lang="cs-CZ" sz="4800" b="1" i="1" dirty="0"/>
              <a:t>- Identifikace rizik - </a:t>
            </a:r>
            <a:endParaRPr lang="cs-CZ" sz="4600" i="1" dirty="0"/>
          </a:p>
        </p:txBody>
      </p:sp>
    </p:spTree>
    <p:extLst>
      <p:ext uri="{BB962C8B-B14F-4D97-AF65-F5344CB8AC3E}">
        <p14:creationId xmlns:p14="http://schemas.microsoft.com/office/powerpoint/2010/main" val="29519946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ovéPole 7"/>
          <p:cNvSpPr txBox="1"/>
          <p:nvPr>
            <p:custDataLst>
              <p:tags r:id="rId1"/>
            </p:custDataLst>
          </p:nvPr>
        </p:nvSpPr>
        <p:spPr>
          <a:xfrm>
            <a:off x="0" y="340046"/>
            <a:ext cx="11910383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90000"/>
              </a:lnSpc>
              <a:spcBef>
                <a:spcPts val="1000"/>
              </a:spcBef>
              <a:defRPr/>
            </a:pPr>
            <a:r>
              <a:rPr lang="cs-CZ" sz="3200" b="1" dirty="0">
                <a:solidFill>
                  <a:prstClr val="black"/>
                </a:solidFill>
              </a:rPr>
              <a:t>Postupně přibývá okresů a ORP s rostoucí virovou náloží v populaci. Zejména populace Prahy a s ní úzce provázané regiony Středočeského kraje ve virové náloži v posledních 10 dnech rostou. Významný růst registrují také určité okresy Plzeňského kraje, zvýšené hodnoty registrují oblasti Vysočiny a Pardubického kraje.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32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Zejména populace Prahy kontinuálně a významně roste ve virové zátěži mladých lidí pod 30 rokem věku. </a:t>
            </a:r>
          </a:p>
        </p:txBody>
      </p:sp>
      <p:sp>
        <p:nvSpPr>
          <p:cNvPr id="10" name="Šipka dolů 9"/>
          <p:cNvSpPr/>
          <p:nvPr/>
        </p:nvSpPr>
        <p:spPr>
          <a:xfrm>
            <a:off x="5179335" y="2866742"/>
            <a:ext cx="1551709" cy="39299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Šipka dolů 11"/>
          <p:cNvSpPr/>
          <p:nvPr/>
        </p:nvSpPr>
        <p:spPr>
          <a:xfrm>
            <a:off x="5179334" y="5457446"/>
            <a:ext cx="1551709" cy="39299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048731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ázek 1">
            <a:extLst>
              <a:ext uri="{FF2B5EF4-FFF2-40B4-BE49-F238E27FC236}">
                <a16:creationId xmlns:a16="http://schemas.microsoft.com/office/drawing/2014/main" id="{A9E893AD-4EB6-4967-865E-14C01280F13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64493" y="1405551"/>
            <a:ext cx="3514289" cy="2344042"/>
          </a:xfrm>
          <a:prstGeom prst="rect">
            <a:avLst/>
          </a:prstGeom>
        </p:spPr>
      </p:pic>
      <p:sp>
        <p:nvSpPr>
          <p:cNvPr id="18" name="Nadpis 2">
            <a:extLst>
              <a:ext uri="{FF2B5EF4-FFF2-40B4-BE49-F238E27FC236}">
                <a16:creationId xmlns:a16="http://schemas.microsoft.com/office/drawing/2014/main" id="{BDABC326-A3D3-4D80-808C-B82C6655C271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209211" y="0"/>
            <a:ext cx="10125069" cy="576000"/>
          </a:xfrm>
        </p:spPr>
        <p:txBody>
          <a:bodyPr/>
          <a:lstStyle/>
          <a:p>
            <a:r>
              <a:rPr lang="cs-CZ" dirty="0"/>
              <a:t>7 denní počet nových případů (na 100 000 obyv.)</a:t>
            </a:r>
            <a:r>
              <a:rPr lang="en-US" dirty="0"/>
              <a:t> v </a:t>
            </a:r>
            <a:r>
              <a:rPr lang="en-US" dirty="0" err="1"/>
              <a:t>okresech</a:t>
            </a:r>
            <a:endParaRPr lang="cs-CZ" dirty="0">
              <a:latin typeface="+mj-lt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BE080D6-FC53-427A-9C73-FAC7AD1D2FCD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10750302" y="2218096"/>
            <a:ext cx="180000" cy="180000"/>
          </a:xfrm>
          <a:prstGeom prst="rect">
            <a:avLst/>
          </a:prstGeom>
          <a:solidFill>
            <a:srgbClr val="2B83BA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E4925A4-86A9-42E1-B474-EC1CB00F06FB}"/>
              </a:ext>
            </a:extLst>
          </p:cNvPr>
          <p:cNvSpPr/>
          <p:nvPr/>
        </p:nvSpPr>
        <p:spPr>
          <a:xfrm>
            <a:off x="10750302" y="2526822"/>
            <a:ext cx="180000" cy="180000"/>
          </a:xfrm>
          <a:prstGeom prst="rect">
            <a:avLst/>
          </a:prstGeom>
          <a:solidFill>
            <a:srgbClr val="80BFA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31920F6-822D-4D8E-9016-3491B8DD67F4}"/>
              </a:ext>
            </a:extLst>
          </p:cNvPr>
          <p:cNvSpPr/>
          <p:nvPr/>
        </p:nvSpPr>
        <p:spPr>
          <a:xfrm>
            <a:off x="10750302" y="2835548"/>
            <a:ext cx="180000" cy="180000"/>
          </a:xfrm>
          <a:prstGeom prst="rect">
            <a:avLst/>
          </a:prstGeom>
          <a:solidFill>
            <a:srgbClr val="C7E8A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3996B81-667A-401C-967B-28C2A48E23CC}"/>
              </a:ext>
            </a:extLst>
          </p:cNvPr>
          <p:cNvSpPr/>
          <p:nvPr/>
        </p:nvSpPr>
        <p:spPr>
          <a:xfrm>
            <a:off x="10750302" y="3144274"/>
            <a:ext cx="180000" cy="180000"/>
          </a:xfrm>
          <a:prstGeom prst="rect">
            <a:avLst/>
          </a:prstGeom>
          <a:solidFill>
            <a:srgbClr val="E2E22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F2DB380-5F7C-460F-BFDA-86D337A8CFE1}"/>
              </a:ext>
            </a:extLst>
          </p:cNvPr>
          <p:cNvSpPr/>
          <p:nvPr/>
        </p:nvSpPr>
        <p:spPr>
          <a:xfrm>
            <a:off x="10750302" y="3453000"/>
            <a:ext cx="180000" cy="180000"/>
          </a:xfrm>
          <a:prstGeom prst="rect">
            <a:avLst/>
          </a:prstGeom>
          <a:solidFill>
            <a:srgbClr val="FEAB4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08FD43E-EE03-4737-A366-C1F7D775579E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10990058" y="2123430"/>
            <a:ext cx="9829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5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0 – </a:t>
            </a:r>
            <a:r>
              <a:rPr kumimoji="0" lang="cs-CZ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00</a:t>
            </a:r>
            <a:endParaRPr kumimoji="0" lang="cs-CZ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B654345-6D6F-4D0F-813B-A10AFB3293A9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10990058" y="2434720"/>
            <a:ext cx="10967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100 – 200</a:t>
            </a:r>
            <a:endParaRPr kumimoji="0" lang="cs-CZ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ECECFEB-BD0B-4FAF-9B8B-C8A903E5C1DE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10990058" y="2746010"/>
            <a:ext cx="10967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200 – 300</a:t>
            </a:r>
            <a:endParaRPr kumimoji="0" lang="cs-CZ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14133F7-D8D6-4D0C-B56B-CAC8C40EE252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10990058" y="3057300"/>
            <a:ext cx="10967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300 – 400</a:t>
            </a:r>
            <a:endParaRPr kumimoji="0" lang="cs-CZ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20DDF93-0D60-4DCB-A93B-533691C52B6E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10990058" y="3368590"/>
            <a:ext cx="10967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400</a:t>
            </a:r>
            <a:r>
              <a:rPr kumimoji="0" lang="cs-CZ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–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5</a:t>
            </a:r>
            <a:r>
              <a:rPr kumimoji="0" lang="cs-CZ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00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B48D847-A97F-4AAA-A08B-55218BF2B7F5}"/>
              </a:ext>
            </a:extLst>
          </p:cNvPr>
          <p:cNvSpPr/>
          <p:nvPr/>
        </p:nvSpPr>
        <p:spPr>
          <a:xfrm>
            <a:off x="10750302" y="3761725"/>
            <a:ext cx="180000" cy="180000"/>
          </a:xfrm>
          <a:prstGeom prst="rect">
            <a:avLst/>
          </a:prstGeom>
          <a:solidFill>
            <a:srgbClr val="F12E1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0FDD93D-9CA2-41FC-953B-E1DA3769E12D}"/>
              </a:ext>
            </a:extLst>
          </p:cNvPr>
          <p:cNvSpPr/>
          <p:nvPr/>
        </p:nvSpPr>
        <p:spPr>
          <a:xfrm>
            <a:off x="10750302" y="4070449"/>
            <a:ext cx="180000" cy="180000"/>
          </a:xfrm>
          <a:prstGeom prst="rect">
            <a:avLst/>
          </a:prstGeom>
          <a:solidFill>
            <a:srgbClr val="AA131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B07D8BB-886C-4DD8-BE83-D1D89236D7C4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10990058" y="3679880"/>
            <a:ext cx="10967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5</a:t>
            </a:r>
            <a:r>
              <a:rPr kumimoji="0" lang="cs-CZ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00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– 600</a:t>
            </a:r>
            <a:endParaRPr kumimoji="0" lang="cs-CZ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2588280-9570-4C47-854B-55E5855520E2}"/>
              </a:ext>
            </a:extLst>
          </p:cNvPr>
          <p:cNvSpPr txBox="1"/>
          <p:nvPr>
            <p:custDataLst>
              <p:tags r:id="rId10"/>
            </p:custDataLst>
          </p:nvPr>
        </p:nvSpPr>
        <p:spPr>
          <a:xfrm>
            <a:off x="10990058" y="3991172"/>
            <a:ext cx="7040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&gt; 600</a:t>
            </a:r>
            <a:endParaRPr kumimoji="0" lang="cs-CZ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8D61F06-E564-4806-8691-3AC255200BE8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10750302" y="1943430"/>
            <a:ext cx="180000" cy="180000"/>
          </a:xfrm>
          <a:prstGeom prst="rect">
            <a:avLst/>
          </a:prstGeom>
          <a:solidFill>
            <a:srgbClr val="4CB9F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186B9F7-F8F7-4F40-BFDF-925ACE69CA58}"/>
              </a:ext>
            </a:extLst>
          </p:cNvPr>
          <p:cNvSpPr txBox="1"/>
          <p:nvPr>
            <p:custDataLst>
              <p:tags r:id="rId12"/>
            </p:custDataLst>
          </p:nvPr>
        </p:nvSpPr>
        <p:spPr>
          <a:xfrm>
            <a:off x="10990058" y="1879542"/>
            <a:ext cx="8242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25 - </a:t>
            </a:r>
            <a:r>
              <a:rPr kumimoji="0" lang="cs-CZ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5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0</a:t>
            </a:r>
            <a:endParaRPr kumimoji="0" lang="cs-CZ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D1B206D-13F2-46AF-A707-682B8D88A63C}"/>
              </a:ext>
            </a:extLst>
          </p:cNvPr>
          <p:cNvSpPr/>
          <p:nvPr>
            <p:custDataLst>
              <p:tags r:id="rId13"/>
            </p:custDataLst>
          </p:nvPr>
        </p:nvSpPr>
        <p:spPr>
          <a:xfrm>
            <a:off x="10750302" y="1653088"/>
            <a:ext cx="180000" cy="180000"/>
          </a:xfrm>
          <a:prstGeom prst="rect">
            <a:avLst/>
          </a:prstGeom>
          <a:solidFill>
            <a:srgbClr val="AEDFF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E19C18A-0242-40A3-8DFB-2F38AED8C204}"/>
              </a:ext>
            </a:extLst>
          </p:cNvPr>
          <p:cNvSpPr txBox="1"/>
          <p:nvPr>
            <p:custDataLst>
              <p:tags r:id="rId14"/>
            </p:custDataLst>
          </p:nvPr>
        </p:nvSpPr>
        <p:spPr>
          <a:xfrm>
            <a:off x="10990058" y="1589200"/>
            <a:ext cx="9957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12.5 -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</a:t>
            </a:r>
            <a:endParaRPr kumimoji="0" lang="cs-CZ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2" name="TextBox 29">
            <a:extLst>
              <a:ext uri="{FF2B5EF4-FFF2-40B4-BE49-F238E27FC236}">
                <a16:creationId xmlns:a16="http://schemas.microsoft.com/office/drawing/2014/main" id="{D586CC7F-5941-4F05-9FC8-AD3DC629C448}"/>
              </a:ext>
            </a:extLst>
          </p:cNvPr>
          <p:cNvSpPr txBox="1"/>
          <p:nvPr>
            <p:custDataLst>
              <p:tags r:id="rId15"/>
            </p:custDataLst>
          </p:nvPr>
        </p:nvSpPr>
        <p:spPr>
          <a:xfrm>
            <a:off x="379249" y="1147132"/>
            <a:ext cx="13244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26.6.2021</a:t>
            </a:r>
          </a:p>
        </p:txBody>
      </p:sp>
      <p:sp>
        <p:nvSpPr>
          <p:cNvPr id="26" name="Podnadpis 2">
            <a:extLst>
              <a:ext uri="{FF2B5EF4-FFF2-40B4-BE49-F238E27FC236}">
                <a16:creationId xmlns:a16="http://schemas.microsoft.com/office/drawing/2014/main" id="{3DC956FD-6669-4C82-B852-E3CE5A476C50}"/>
              </a:ext>
            </a:extLst>
          </p:cNvPr>
          <p:cNvSpPr txBox="1">
            <a:spLocks/>
          </p:cNvSpPr>
          <p:nvPr>
            <p:custDataLst>
              <p:tags r:id="rId16"/>
            </p:custDataLst>
          </p:nvPr>
        </p:nvSpPr>
        <p:spPr>
          <a:xfrm>
            <a:off x="5271745" y="4841714"/>
            <a:ext cx="6471687" cy="17165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Postupně přibývá okresů a ORP s rostoucí virovou náloží v populaci. Zejména populace Prahy a s ní úzce provázané regiony Středočeského kraje ve virové náloži v posledních 10 dnech rostou. Významný růst registrují také určité okresy Plzeňského kraje, zvýšené hodnoty registrují oblasti Vysočiny a Pardubického kraje. 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72C0F43-AA2D-4190-92A2-DA88FB03C4B4}"/>
              </a:ext>
            </a:extLst>
          </p:cNvPr>
          <p:cNvSpPr/>
          <p:nvPr>
            <p:custDataLst>
              <p:tags r:id="rId17"/>
            </p:custDataLst>
          </p:nvPr>
        </p:nvSpPr>
        <p:spPr>
          <a:xfrm>
            <a:off x="10750302" y="1367242"/>
            <a:ext cx="180000" cy="180000"/>
          </a:xfrm>
          <a:prstGeom prst="rect">
            <a:avLst/>
          </a:prstGeom>
          <a:solidFill>
            <a:srgbClr val="E5F4F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7F72A3E-D55C-4A77-863C-B5BD05190F52}"/>
              </a:ext>
            </a:extLst>
          </p:cNvPr>
          <p:cNvSpPr txBox="1"/>
          <p:nvPr>
            <p:custDataLst>
              <p:tags r:id="rId18"/>
            </p:custDataLst>
          </p:nvPr>
        </p:nvSpPr>
        <p:spPr>
          <a:xfrm>
            <a:off x="10990058" y="1303354"/>
            <a:ext cx="7040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&lt;</a:t>
            </a:r>
            <a:r>
              <a:rPr kumimoji="0" lang="cs-CZ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12.5</a:t>
            </a:r>
          </a:p>
        </p:txBody>
      </p:sp>
      <p:sp>
        <p:nvSpPr>
          <p:cNvPr id="36" name="TextBox 29">
            <a:extLst>
              <a:ext uri="{FF2B5EF4-FFF2-40B4-BE49-F238E27FC236}">
                <a16:creationId xmlns:a16="http://schemas.microsoft.com/office/drawing/2014/main" id="{F32E18FD-30F6-431C-890A-5BF00BDE9FB5}"/>
              </a:ext>
            </a:extLst>
          </p:cNvPr>
          <p:cNvSpPr txBox="1"/>
          <p:nvPr>
            <p:custDataLst>
              <p:tags r:id="rId19"/>
            </p:custDataLst>
          </p:nvPr>
        </p:nvSpPr>
        <p:spPr>
          <a:xfrm>
            <a:off x="3712872" y="1159308"/>
            <a:ext cx="11817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3.7.2021</a:t>
            </a:r>
          </a:p>
        </p:txBody>
      </p:sp>
      <p:pic>
        <p:nvPicPr>
          <p:cNvPr id="37" name="Picture 2">
            <a:extLst>
              <a:ext uri="{FF2B5EF4-FFF2-40B4-BE49-F238E27FC236}">
                <a16:creationId xmlns:a16="http://schemas.microsoft.com/office/drawing/2014/main" id="{D7CBBE6C-5068-4050-AEFB-D197AC99001E}"/>
              </a:ext>
            </a:extLst>
          </p:cNvPr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981" y="1763934"/>
            <a:ext cx="3273867" cy="1887288"/>
          </a:xfrm>
          <a:prstGeom prst="rect">
            <a:avLst/>
          </a:prstGeom>
        </p:spPr>
      </p:pic>
      <p:pic>
        <p:nvPicPr>
          <p:cNvPr id="3" name="Obrázek 2">
            <a:extLst>
              <a:ext uri="{FF2B5EF4-FFF2-40B4-BE49-F238E27FC236}">
                <a16:creationId xmlns:a16="http://schemas.microsoft.com/office/drawing/2014/main" id="{6A5BBD5C-91CF-4AD5-92B7-62F465B9DC76}"/>
              </a:ext>
            </a:extLst>
          </p:cNvPr>
          <p:cNvPicPr>
            <a:picLocks noChangeAspect="1"/>
          </p:cNvPicPr>
          <p:nvPr>
            <p:custDataLst>
              <p:tags r:id="rId21"/>
            </p:custDataLst>
          </p:nvPr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54147" y="1617820"/>
            <a:ext cx="3623573" cy="2089324"/>
          </a:xfrm>
          <a:prstGeom prst="rect">
            <a:avLst/>
          </a:prstGeom>
        </p:spPr>
      </p:pic>
      <p:sp>
        <p:nvSpPr>
          <p:cNvPr id="38" name="TextBox 29">
            <a:extLst>
              <a:ext uri="{FF2B5EF4-FFF2-40B4-BE49-F238E27FC236}">
                <a16:creationId xmlns:a16="http://schemas.microsoft.com/office/drawing/2014/main" id="{D21E76E2-5BA4-4525-A0BA-BE3B63C04A62}"/>
              </a:ext>
            </a:extLst>
          </p:cNvPr>
          <p:cNvSpPr txBox="1"/>
          <p:nvPr>
            <p:custDataLst>
              <p:tags r:id="rId22"/>
            </p:custDataLst>
          </p:nvPr>
        </p:nvSpPr>
        <p:spPr>
          <a:xfrm>
            <a:off x="6924269" y="1158017"/>
            <a:ext cx="13244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10.7.2021</a:t>
            </a:r>
          </a:p>
        </p:txBody>
      </p:sp>
      <p:pic>
        <p:nvPicPr>
          <p:cNvPr id="21" name="Obrázek 20">
            <a:extLst>
              <a:ext uri="{FF2B5EF4-FFF2-40B4-BE49-F238E27FC236}">
                <a16:creationId xmlns:a16="http://schemas.microsoft.com/office/drawing/2014/main" id="{BE60C691-30B0-4141-B7DB-3F696386A59D}"/>
              </a:ext>
            </a:extLst>
          </p:cNvPr>
          <p:cNvPicPr>
            <a:picLocks noChangeAspect="1"/>
          </p:cNvPicPr>
          <p:nvPr>
            <p:custDataLst>
              <p:tags r:id="rId23"/>
            </p:custDataLst>
          </p:nvPr>
        </p:nvPicPr>
        <p:blipFill>
          <a:blip r:embed="rId29"/>
          <a:stretch>
            <a:fillRect/>
          </a:stretch>
        </p:blipFill>
        <p:spPr>
          <a:xfrm>
            <a:off x="218981" y="4250449"/>
            <a:ext cx="3399832" cy="2089324"/>
          </a:xfrm>
          <a:prstGeom prst="rect">
            <a:avLst/>
          </a:prstGeom>
        </p:spPr>
      </p:pic>
      <p:sp>
        <p:nvSpPr>
          <p:cNvPr id="34" name="TextBox 29">
            <a:extLst>
              <a:ext uri="{FF2B5EF4-FFF2-40B4-BE49-F238E27FC236}">
                <a16:creationId xmlns:a16="http://schemas.microsoft.com/office/drawing/2014/main" id="{3A727823-B8CC-4E4A-BB65-B16080627952}"/>
              </a:ext>
            </a:extLst>
          </p:cNvPr>
          <p:cNvSpPr txBox="1"/>
          <p:nvPr>
            <p:custDataLst>
              <p:tags r:id="rId24"/>
            </p:custDataLst>
          </p:nvPr>
        </p:nvSpPr>
        <p:spPr>
          <a:xfrm>
            <a:off x="385658" y="3867914"/>
            <a:ext cx="13244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13.7.2021</a:t>
            </a:r>
          </a:p>
        </p:txBody>
      </p:sp>
    </p:spTree>
    <p:extLst>
      <p:ext uri="{BB962C8B-B14F-4D97-AF65-F5344CB8AC3E}">
        <p14:creationId xmlns:p14="http://schemas.microsoft.com/office/powerpoint/2010/main" val="3040173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Nadpis 2">
            <a:extLst>
              <a:ext uri="{FF2B5EF4-FFF2-40B4-BE49-F238E27FC236}">
                <a16:creationId xmlns:a16="http://schemas.microsoft.com/office/drawing/2014/main" id="{BDABC326-A3D3-4D80-808C-B82C6655C271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209211" y="0"/>
            <a:ext cx="10125069" cy="576000"/>
          </a:xfrm>
        </p:spPr>
        <p:txBody>
          <a:bodyPr/>
          <a:lstStyle/>
          <a:p>
            <a:r>
              <a:rPr lang="cs-CZ" dirty="0"/>
              <a:t>7 denní počet nových případů (na 100 000 obyv.)</a:t>
            </a:r>
            <a:r>
              <a:rPr lang="en-US" dirty="0"/>
              <a:t> v </a:t>
            </a:r>
            <a:r>
              <a:rPr lang="cs-CZ" dirty="0"/>
              <a:t>ORP</a:t>
            </a:r>
            <a:endParaRPr lang="cs-CZ" dirty="0">
              <a:latin typeface="+mj-lt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6DA533D-9AA6-4235-B3D6-0096CA366F7E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10723923" y="2218096"/>
            <a:ext cx="180000" cy="180000"/>
          </a:xfrm>
          <a:prstGeom prst="rect">
            <a:avLst/>
          </a:prstGeom>
          <a:solidFill>
            <a:srgbClr val="2B83BA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0F9B2D6-4778-43E3-B98E-5EC8465786AF}"/>
              </a:ext>
            </a:extLst>
          </p:cNvPr>
          <p:cNvSpPr/>
          <p:nvPr/>
        </p:nvSpPr>
        <p:spPr>
          <a:xfrm>
            <a:off x="10723923" y="2526822"/>
            <a:ext cx="180000" cy="180000"/>
          </a:xfrm>
          <a:prstGeom prst="rect">
            <a:avLst/>
          </a:prstGeom>
          <a:solidFill>
            <a:srgbClr val="80BFA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07F1A4A-FA9D-4A47-A922-1B251B902C72}"/>
              </a:ext>
            </a:extLst>
          </p:cNvPr>
          <p:cNvSpPr/>
          <p:nvPr/>
        </p:nvSpPr>
        <p:spPr>
          <a:xfrm>
            <a:off x="10723923" y="2835548"/>
            <a:ext cx="180000" cy="180000"/>
          </a:xfrm>
          <a:prstGeom prst="rect">
            <a:avLst/>
          </a:prstGeom>
          <a:solidFill>
            <a:srgbClr val="C7E8A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1EEC538-E62E-4ECC-A778-E278E2B9476C}"/>
              </a:ext>
            </a:extLst>
          </p:cNvPr>
          <p:cNvSpPr/>
          <p:nvPr/>
        </p:nvSpPr>
        <p:spPr>
          <a:xfrm>
            <a:off x="10723923" y="3144274"/>
            <a:ext cx="180000" cy="180000"/>
          </a:xfrm>
          <a:prstGeom prst="rect">
            <a:avLst/>
          </a:prstGeom>
          <a:solidFill>
            <a:srgbClr val="E2E22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DF4DADA-62DA-4D7C-BEE5-575B28C59CD3}"/>
              </a:ext>
            </a:extLst>
          </p:cNvPr>
          <p:cNvSpPr/>
          <p:nvPr/>
        </p:nvSpPr>
        <p:spPr>
          <a:xfrm>
            <a:off x="10723923" y="3453000"/>
            <a:ext cx="180000" cy="180000"/>
          </a:xfrm>
          <a:prstGeom prst="rect">
            <a:avLst/>
          </a:prstGeom>
          <a:solidFill>
            <a:srgbClr val="FEAB4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775056E-D2D8-4A42-93BA-8AD5AE120877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10963679" y="2123430"/>
            <a:ext cx="9829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5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0 – </a:t>
            </a:r>
            <a:r>
              <a:rPr kumimoji="0" lang="cs-CZ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00</a:t>
            </a:r>
            <a:endParaRPr kumimoji="0" lang="cs-CZ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AF6A747-9CB7-4324-9AD2-66BB7661482F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10963679" y="2434720"/>
            <a:ext cx="10967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100 – 200</a:t>
            </a:r>
            <a:endParaRPr kumimoji="0" lang="cs-CZ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1970D23-2A89-4954-B11F-F107C3FF8C4C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10963679" y="2746010"/>
            <a:ext cx="10967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200 – 300</a:t>
            </a:r>
            <a:endParaRPr kumimoji="0" lang="cs-CZ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257F127-642F-4FE1-A99D-F6D1BC53F266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10963679" y="3057300"/>
            <a:ext cx="10967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300 – 400</a:t>
            </a:r>
            <a:endParaRPr kumimoji="0" lang="cs-CZ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DFEC243-B207-455A-9FEC-61ED8EBA2E44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10963679" y="3368590"/>
            <a:ext cx="10967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400</a:t>
            </a:r>
            <a:r>
              <a:rPr kumimoji="0" lang="cs-CZ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–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5</a:t>
            </a:r>
            <a:r>
              <a:rPr kumimoji="0" lang="cs-CZ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00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30AA543-8A4D-4DAF-8995-125FD8B9740E}"/>
              </a:ext>
            </a:extLst>
          </p:cNvPr>
          <p:cNvSpPr/>
          <p:nvPr/>
        </p:nvSpPr>
        <p:spPr>
          <a:xfrm>
            <a:off x="10723923" y="3761725"/>
            <a:ext cx="180000" cy="180000"/>
          </a:xfrm>
          <a:prstGeom prst="rect">
            <a:avLst/>
          </a:prstGeom>
          <a:solidFill>
            <a:srgbClr val="F12E1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55B453F5-58DE-4531-B614-A6425C4ECDC7}"/>
              </a:ext>
            </a:extLst>
          </p:cNvPr>
          <p:cNvSpPr/>
          <p:nvPr/>
        </p:nvSpPr>
        <p:spPr>
          <a:xfrm>
            <a:off x="10723923" y="4070449"/>
            <a:ext cx="180000" cy="180000"/>
          </a:xfrm>
          <a:prstGeom prst="rect">
            <a:avLst/>
          </a:prstGeom>
          <a:solidFill>
            <a:srgbClr val="AA131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CE90649-6AC8-4B02-83B4-7BEEC4B21FE9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10963679" y="3679880"/>
            <a:ext cx="10967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5</a:t>
            </a:r>
            <a:r>
              <a:rPr kumimoji="0" lang="cs-CZ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00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– 600</a:t>
            </a:r>
            <a:endParaRPr kumimoji="0" lang="cs-CZ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7A2E242-16BE-43A3-A54C-553C4F1B3F82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10963679" y="3991172"/>
            <a:ext cx="7040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&gt; 600</a:t>
            </a:r>
            <a:endParaRPr kumimoji="0" lang="cs-CZ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DC737378-EE80-453C-9766-DBFF463FCE50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10723923" y="1943430"/>
            <a:ext cx="180000" cy="180000"/>
          </a:xfrm>
          <a:prstGeom prst="rect">
            <a:avLst/>
          </a:prstGeom>
          <a:solidFill>
            <a:srgbClr val="4CB9F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55FBCF5-FF36-4D26-B8AB-48C580D765FE}"/>
              </a:ext>
            </a:extLst>
          </p:cNvPr>
          <p:cNvSpPr txBox="1"/>
          <p:nvPr>
            <p:custDataLst>
              <p:tags r:id="rId11"/>
            </p:custDataLst>
          </p:nvPr>
        </p:nvSpPr>
        <p:spPr>
          <a:xfrm>
            <a:off x="10963679" y="1879542"/>
            <a:ext cx="8242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25 - </a:t>
            </a:r>
            <a:r>
              <a:rPr kumimoji="0" lang="cs-CZ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5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0</a:t>
            </a:r>
            <a:endParaRPr kumimoji="0" lang="cs-CZ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0C13340A-0D48-41A5-8B34-0BA78DAA0519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10723923" y="1653088"/>
            <a:ext cx="180000" cy="180000"/>
          </a:xfrm>
          <a:prstGeom prst="rect">
            <a:avLst/>
          </a:prstGeom>
          <a:solidFill>
            <a:srgbClr val="AEDFF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710957B-844A-4350-A2A6-C433DDDC464E}"/>
              </a:ext>
            </a:extLst>
          </p:cNvPr>
          <p:cNvSpPr txBox="1"/>
          <p:nvPr>
            <p:custDataLst>
              <p:tags r:id="rId13"/>
            </p:custDataLst>
          </p:nvPr>
        </p:nvSpPr>
        <p:spPr>
          <a:xfrm>
            <a:off x="10963679" y="1589200"/>
            <a:ext cx="9957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12.5 -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</a:t>
            </a:r>
            <a:endParaRPr kumimoji="0" lang="cs-CZ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0F6283F6-EF4A-46D7-8FC0-362446F992AC}"/>
              </a:ext>
            </a:extLst>
          </p:cNvPr>
          <p:cNvSpPr/>
          <p:nvPr>
            <p:custDataLst>
              <p:tags r:id="rId14"/>
            </p:custDataLst>
          </p:nvPr>
        </p:nvSpPr>
        <p:spPr>
          <a:xfrm>
            <a:off x="10723923" y="1367242"/>
            <a:ext cx="180000" cy="180000"/>
          </a:xfrm>
          <a:prstGeom prst="rect">
            <a:avLst/>
          </a:prstGeom>
          <a:solidFill>
            <a:srgbClr val="E5F4F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D81AB04-090F-49D2-8801-552F995C391F}"/>
              </a:ext>
            </a:extLst>
          </p:cNvPr>
          <p:cNvSpPr txBox="1"/>
          <p:nvPr>
            <p:custDataLst>
              <p:tags r:id="rId15"/>
            </p:custDataLst>
          </p:nvPr>
        </p:nvSpPr>
        <p:spPr>
          <a:xfrm>
            <a:off x="10963679" y="1303354"/>
            <a:ext cx="7040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&lt;</a:t>
            </a:r>
            <a:r>
              <a:rPr kumimoji="0" lang="cs-CZ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12.5</a:t>
            </a:r>
          </a:p>
        </p:txBody>
      </p:sp>
      <p:pic>
        <p:nvPicPr>
          <p:cNvPr id="31" name="Picture 2">
            <a:extLst>
              <a:ext uri="{FF2B5EF4-FFF2-40B4-BE49-F238E27FC236}">
                <a16:creationId xmlns:a16="http://schemas.microsoft.com/office/drawing/2014/main" id="{E706A0A2-2236-4CBF-9091-939F96858D4B}"/>
              </a:ext>
            </a:extLst>
          </p:cNvPr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1223" y="1815372"/>
            <a:ext cx="3442510" cy="1985141"/>
          </a:xfrm>
          <a:prstGeom prst="rect">
            <a:avLst/>
          </a:prstGeom>
        </p:spPr>
      </p:pic>
      <p:pic>
        <p:nvPicPr>
          <p:cNvPr id="3" name="Obrázek 2">
            <a:extLst>
              <a:ext uri="{FF2B5EF4-FFF2-40B4-BE49-F238E27FC236}">
                <a16:creationId xmlns:a16="http://schemas.microsoft.com/office/drawing/2014/main" id="{115A66F0-6FA0-4239-80AE-ACA9EBA4A6B8}"/>
              </a:ext>
            </a:extLst>
          </p:cNvPr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81156" y="1827548"/>
            <a:ext cx="3278191" cy="2016000"/>
          </a:xfrm>
          <a:prstGeom prst="rect">
            <a:avLst/>
          </a:prstGeom>
        </p:spPr>
      </p:pic>
      <p:pic>
        <p:nvPicPr>
          <p:cNvPr id="2" name="Obrázek 1">
            <a:extLst>
              <a:ext uri="{FF2B5EF4-FFF2-40B4-BE49-F238E27FC236}">
                <a16:creationId xmlns:a16="http://schemas.microsoft.com/office/drawing/2014/main" id="{B6366803-4E9B-42C2-A8A8-317BF5917F8F}"/>
              </a:ext>
            </a:extLst>
          </p:cNvPr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72985" y="1702671"/>
            <a:ext cx="3412378" cy="2174072"/>
          </a:xfrm>
          <a:prstGeom prst="rect">
            <a:avLst/>
          </a:prstGeom>
        </p:spPr>
      </p:pic>
      <p:sp>
        <p:nvSpPr>
          <p:cNvPr id="55" name="TextBox 29">
            <a:extLst>
              <a:ext uri="{FF2B5EF4-FFF2-40B4-BE49-F238E27FC236}">
                <a16:creationId xmlns:a16="http://schemas.microsoft.com/office/drawing/2014/main" id="{4FCBE93A-8CB6-4C0B-98C8-6FE35E5D17C4}"/>
              </a:ext>
            </a:extLst>
          </p:cNvPr>
          <p:cNvSpPr txBox="1"/>
          <p:nvPr>
            <p:custDataLst>
              <p:tags r:id="rId19"/>
            </p:custDataLst>
          </p:nvPr>
        </p:nvSpPr>
        <p:spPr>
          <a:xfrm>
            <a:off x="379249" y="1147132"/>
            <a:ext cx="13244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26.6.2021</a:t>
            </a:r>
          </a:p>
        </p:txBody>
      </p:sp>
      <p:sp>
        <p:nvSpPr>
          <p:cNvPr id="56" name="TextBox 29">
            <a:extLst>
              <a:ext uri="{FF2B5EF4-FFF2-40B4-BE49-F238E27FC236}">
                <a16:creationId xmlns:a16="http://schemas.microsoft.com/office/drawing/2014/main" id="{94E97349-D680-49D6-8CBE-A5F6F0F8BB2D}"/>
              </a:ext>
            </a:extLst>
          </p:cNvPr>
          <p:cNvSpPr txBox="1"/>
          <p:nvPr>
            <p:custDataLst>
              <p:tags r:id="rId20"/>
            </p:custDataLst>
          </p:nvPr>
        </p:nvSpPr>
        <p:spPr>
          <a:xfrm>
            <a:off x="3712872" y="1159308"/>
            <a:ext cx="11817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3.7.2021</a:t>
            </a:r>
          </a:p>
        </p:txBody>
      </p:sp>
      <p:sp>
        <p:nvSpPr>
          <p:cNvPr id="57" name="TextBox 29">
            <a:extLst>
              <a:ext uri="{FF2B5EF4-FFF2-40B4-BE49-F238E27FC236}">
                <a16:creationId xmlns:a16="http://schemas.microsoft.com/office/drawing/2014/main" id="{DB03355B-CED5-407A-8617-EA03BAE7D507}"/>
              </a:ext>
            </a:extLst>
          </p:cNvPr>
          <p:cNvSpPr txBox="1"/>
          <p:nvPr>
            <p:custDataLst>
              <p:tags r:id="rId21"/>
            </p:custDataLst>
          </p:nvPr>
        </p:nvSpPr>
        <p:spPr>
          <a:xfrm>
            <a:off x="6924269" y="1158017"/>
            <a:ext cx="13244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10.7.2021</a:t>
            </a:r>
          </a:p>
        </p:txBody>
      </p:sp>
      <p:sp>
        <p:nvSpPr>
          <p:cNvPr id="52" name="TextovéPole 51">
            <a:extLst>
              <a:ext uri="{FF2B5EF4-FFF2-40B4-BE49-F238E27FC236}">
                <a16:creationId xmlns:a16="http://schemas.microsoft.com/office/drawing/2014/main" id="{CB1AC0A7-D9A6-4B56-A2E4-068D9B539FF2}"/>
              </a:ext>
            </a:extLst>
          </p:cNvPr>
          <p:cNvSpPr txBox="1"/>
          <p:nvPr/>
        </p:nvSpPr>
        <p:spPr>
          <a:xfrm>
            <a:off x="1117293" y="5109661"/>
            <a:ext cx="2375555" cy="646331"/>
          </a:xfrm>
          <a:prstGeom prst="rect">
            <a:avLst/>
          </a:prstGeom>
          <a:solidFill>
            <a:srgbClr val="00FF00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Prosím přidat další mapu </a:t>
            </a:r>
          </a:p>
        </p:txBody>
      </p:sp>
      <p:sp>
        <p:nvSpPr>
          <p:cNvPr id="53" name="Podnadpis 2">
            <a:extLst>
              <a:ext uri="{FF2B5EF4-FFF2-40B4-BE49-F238E27FC236}">
                <a16:creationId xmlns:a16="http://schemas.microsoft.com/office/drawing/2014/main" id="{5A17D98B-9F35-49BE-86CF-C926320C428F}"/>
              </a:ext>
            </a:extLst>
          </p:cNvPr>
          <p:cNvSpPr txBox="1">
            <a:spLocks/>
          </p:cNvSpPr>
          <p:nvPr>
            <p:custDataLst>
              <p:tags r:id="rId22"/>
            </p:custDataLst>
          </p:nvPr>
        </p:nvSpPr>
        <p:spPr>
          <a:xfrm>
            <a:off x="5271745" y="4841714"/>
            <a:ext cx="6471687" cy="17165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Postupně přibývá okresů a ORP s rostoucí virovou náloží v populaci. Zejména populace Prahy a s ní úzce provázané regiony Středočeského kraje ve virové náloži v posledních 10 dnech rostou. Významný růst registrují také určité okresy Plzeňského kraje, zvýšené hodnoty registrují oblasti Vysočiny a Pardubického kraje. </a:t>
            </a:r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ED4C79FE-2D92-400C-A4C6-DB6F3522033E}"/>
              </a:ext>
            </a:extLst>
          </p:cNvPr>
          <p:cNvPicPr>
            <a:picLocks noChangeAspect="1"/>
          </p:cNvPicPr>
          <p:nvPr>
            <p:custDataLst>
              <p:tags r:id="rId23"/>
            </p:custDataLst>
          </p:nvPr>
        </p:nvPicPr>
        <p:blipFill>
          <a:blip r:embed="rId29"/>
          <a:stretch>
            <a:fillRect/>
          </a:stretch>
        </p:blipFill>
        <p:spPr>
          <a:xfrm>
            <a:off x="379249" y="4068643"/>
            <a:ext cx="3470448" cy="2270095"/>
          </a:xfrm>
          <a:prstGeom prst="rect">
            <a:avLst/>
          </a:prstGeom>
        </p:spPr>
      </p:pic>
      <p:sp>
        <p:nvSpPr>
          <p:cNvPr id="58" name="TextBox 29">
            <a:extLst>
              <a:ext uri="{FF2B5EF4-FFF2-40B4-BE49-F238E27FC236}">
                <a16:creationId xmlns:a16="http://schemas.microsoft.com/office/drawing/2014/main" id="{FA434B93-96C1-491F-9D77-2E4195867144}"/>
              </a:ext>
            </a:extLst>
          </p:cNvPr>
          <p:cNvSpPr txBox="1"/>
          <p:nvPr>
            <p:custDataLst>
              <p:tags r:id="rId24"/>
            </p:custDataLst>
          </p:nvPr>
        </p:nvSpPr>
        <p:spPr>
          <a:xfrm>
            <a:off x="379249" y="3911942"/>
            <a:ext cx="13244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13.7.2021</a:t>
            </a:r>
          </a:p>
        </p:txBody>
      </p:sp>
    </p:spTree>
    <p:extLst>
      <p:ext uri="{BB962C8B-B14F-4D97-AF65-F5344CB8AC3E}">
        <p14:creationId xmlns:p14="http://schemas.microsoft.com/office/powerpoint/2010/main" val="35151976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381739" y="2"/>
            <a:ext cx="7436164" cy="576000"/>
          </a:xfrm>
        </p:spPr>
        <p:txBody>
          <a:bodyPr/>
          <a:lstStyle/>
          <a:p>
            <a:r>
              <a:rPr lang="cs-CZ" dirty="0"/>
              <a:t>Zátěž regionů ve vzájemném srovnání </a:t>
            </a:r>
            <a:r>
              <a:rPr lang="pl-PL" dirty="0"/>
              <a:t>krajů k 15. </a:t>
            </a:r>
            <a:r>
              <a:rPr lang="cs-CZ" dirty="0"/>
              <a:t>7.</a:t>
            </a:r>
          </a:p>
        </p:txBody>
      </p:sp>
      <p:sp>
        <p:nvSpPr>
          <p:cNvPr id="12" name="TextovéPole 11">
            <a:extLst>
              <a:ext uri="{FF2B5EF4-FFF2-40B4-BE49-F238E27FC236}">
                <a16:creationId xmlns:a16="http://schemas.microsoft.com/office/drawing/2014/main" id="{0A29EB09-17C8-452F-8EAF-45B003F09D46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6824193" y="1387896"/>
            <a:ext cx="498606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20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lvl="0">
              <a:defRPr/>
            </a:pP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Zvýšené počty nově nakažených registrují regiony Praha, Plzeňský a Středočeský kraj. </a:t>
            </a:r>
            <a:r>
              <a:rPr lang="cs-CZ" sz="2000" b="1" dirty="0">
                <a:solidFill>
                  <a:srgbClr val="0000FF"/>
                </a:solidFill>
                <a:latin typeface="Arial" panose="020B0604020202020204"/>
              </a:rPr>
              <a:t>Nárůsty jsou v posledních dnech evidovány také v kraji Plzeňském a na Vysočině. </a:t>
            </a:r>
            <a:endParaRPr kumimoji="0" lang="cs-CZ" sz="20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lvl="0">
              <a:defRPr/>
            </a:pPr>
            <a:endParaRPr lang="cs-CZ" sz="2000" b="1" dirty="0">
              <a:solidFill>
                <a:srgbClr val="0000FF"/>
              </a:solidFill>
              <a:latin typeface="Arial" panose="020B0604020202020204"/>
            </a:endParaRPr>
          </a:p>
          <a:p>
            <a:pPr lvl="0">
              <a:defRPr/>
            </a:pPr>
            <a:r>
              <a:rPr lang="cs-CZ" sz="2000" b="1" dirty="0">
                <a:solidFill>
                  <a:srgbClr val="0000FF"/>
                </a:solidFill>
                <a:latin typeface="Arial" panose="020B0604020202020204"/>
              </a:rPr>
              <a:t>Reprodukční číslo je větší než 1 nebo rovno 1 ve všech regionech ČR. </a:t>
            </a:r>
            <a:endParaRPr kumimoji="0" lang="cs-CZ" sz="20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20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graphicFrame>
        <p:nvGraphicFramePr>
          <p:cNvPr id="2" name="Tabulka 1"/>
          <p:cNvGraphicFramePr>
            <a:graphicFrameLocks noGrp="1"/>
          </p:cNvGraphicFramePr>
          <p:nvPr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3133479712"/>
              </p:ext>
            </p:extLst>
          </p:nvPr>
        </p:nvGraphicFramePr>
        <p:xfrm>
          <a:off x="381739" y="853438"/>
          <a:ext cx="6019644" cy="57302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436875">
                  <a:extLst>
                    <a:ext uri="{9D8B030D-6E8A-4147-A177-3AD203B41FA5}">
                      <a16:colId xmlns:a16="http://schemas.microsoft.com/office/drawing/2014/main" val="1104746273"/>
                    </a:ext>
                  </a:extLst>
                </a:gridCol>
                <a:gridCol w="1730209">
                  <a:extLst>
                    <a:ext uri="{9D8B030D-6E8A-4147-A177-3AD203B41FA5}">
                      <a16:colId xmlns:a16="http://schemas.microsoft.com/office/drawing/2014/main" val="2879916102"/>
                    </a:ext>
                  </a:extLst>
                </a:gridCol>
                <a:gridCol w="1852560">
                  <a:extLst>
                    <a:ext uri="{9D8B030D-6E8A-4147-A177-3AD203B41FA5}">
                      <a16:colId xmlns:a16="http://schemas.microsoft.com/office/drawing/2014/main" val="2227094756"/>
                    </a:ext>
                  </a:extLst>
                </a:gridCol>
              </a:tblGrid>
              <a:tr h="433332">
                <a:tc>
                  <a:txBody>
                    <a:bodyPr/>
                    <a:lstStyle/>
                    <a:p>
                      <a:r>
                        <a:rPr lang="en-US" sz="18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Název kraje</a:t>
                      </a:r>
                      <a:endParaRPr lang="cs-CZ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7denní počet nových případů na 100 tis. obyv.</a:t>
                      </a:r>
                      <a:endParaRPr lang="cs-CZ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14denní počet nových případů na 100 tis. obyv.</a:t>
                      </a:r>
                      <a:endParaRPr lang="cs-CZ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7620250"/>
                  </a:ext>
                </a:extLst>
              </a:tr>
              <a:tr h="130175">
                <a:tc>
                  <a:txBody>
                    <a:bodyPr/>
                    <a:lstStyle/>
                    <a:p>
                      <a:r>
                        <a:rPr lang="en-US" sz="1800" b="1" dirty="0" err="1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Hlavní</a:t>
                      </a:r>
                      <a:r>
                        <a:rPr lang="en-US" sz="1800" b="1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1" dirty="0" err="1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město</a:t>
                      </a:r>
                      <a:r>
                        <a:rPr lang="en-US" sz="1800" b="1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Praha</a:t>
                      </a:r>
                      <a:endParaRPr lang="cs-CZ" sz="1800" b="1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41.0</a:t>
                      </a:r>
                      <a:endParaRPr lang="cs-CZ" sz="1800" b="1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73.5</a:t>
                      </a:r>
                      <a:endParaRPr lang="cs-CZ" sz="1800" b="1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8267304"/>
                  </a:ext>
                </a:extLst>
              </a:tr>
              <a:tr h="130175">
                <a:tc>
                  <a:txBody>
                    <a:bodyPr/>
                    <a:lstStyle/>
                    <a:p>
                      <a:r>
                        <a:rPr lang="en-US" sz="1800" b="1" dirty="0" err="1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Plzeňský</a:t>
                      </a:r>
                      <a:r>
                        <a:rPr lang="en-US" sz="1800" b="1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1" dirty="0" err="1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kraj</a:t>
                      </a:r>
                      <a:endParaRPr lang="cs-CZ" sz="1800" b="1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37.4</a:t>
                      </a:r>
                      <a:endParaRPr lang="cs-CZ" sz="1800" b="1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56.5</a:t>
                      </a:r>
                      <a:endParaRPr lang="cs-CZ" sz="1800" b="1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0709433"/>
                  </a:ext>
                </a:extLst>
              </a:tr>
              <a:tr h="130175">
                <a:tc>
                  <a:txBody>
                    <a:bodyPr/>
                    <a:lstStyle/>
                    <a:p>
                      <a:r>
                        <a:rPr lang="en-US" sz="1800" b="1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Středočeský kraj</a:t>
                      </a:r>
                      <a:endParaRPr lang="cs-CZ" sz="1800" b="1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21.3</a:t>
                      </a:r>
                      <a:endParaRPr lang="cs-CZ" sz="1800" b="1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34.5</a:t>
                      </a:r>
                      <a:endParaRPr lang="cs-CZ" sz="1800" b="1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4998111"/>
                  </a:ext>
                </a:extLst>
              </a:tr>
              <a:tr h="130175">
                <a:tc>
                  <a:txBody>
                    <a:bodyPr/>
                    <a:lstStyle/>
                    <a:p>
                      <a:r>
                        <a:rPr lang="en-US" sz="18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Pardubický kraj</a:t>
                      </a:r>
                      <a:endParaRPr lang="cs-CZ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E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16.1</a:t>
                      </a:r>
                      <a:endParaRPr lang="cs-CZ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E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19.7</a:t>
                      </a:r>
                      <a:endParaRPr lang="cs-CZ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E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871709"/>
                  </a:ext>
                </a:extLst>
              </a:tr>
              <a:tr h="130175">
                <a:tc>
                  <a:txBody>
                    <a:bodyPr/>
                    <a:lstStyle/>
                    <a:p>
                      <a:r>
                        <a:rPr lang="en-US" sz="18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Kraj Vysočina</a:t>
                      </a:r>
                      <a:endParaRPr lang="cs-CZ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E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13.8</a:t>
                      </a:r>
                      <a:endParaRPr lang="cs-CZ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E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21.4</a:t>
                      </a:r>
                      <a:endParaRPr lang="cs-CZ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E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0686177"/>
                  </a:ext>
                </a:extLst>
              </a:tr>
              <a:tr h="130175">
                <a:tc>
                  <a:txBody>
                    <a:bodyPr/>
                    <a:lstStyle/>
                    <a:p>
                      <a:r>
                        <a:rPr lang="en-US" sz="18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Liberecký kraj</a:t>
                      </a:r>
                      <a:endParaRPr lang="cs-CZ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E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9.3</a:t>
                      </a:r>
                      <a:endParaRPr lang="cs-CZ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E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16.5</a:t>
                      </a:r>
                      <a:endParaRPr lang="cs-CZ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E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6411286"/>
                  </a:ext>
                </a:extLst>
              </a:tr>
              <a:tr h="130175">
                <a:tc>
                  <a:txBody>
                    <a:bodyPr/>
                    <a:lstStyle/>
                    <a:p>
                      <a:r>
                        <a:rPr lang="en-US" sz="18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Moravskoslezský kraj</a:t>
                      </a:r>
                      <a:endParaRPr lang="cs-CZ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E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8.6</a:t>
                      </a:r>
                      <a:endParaRPr lang="cs-CZ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E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14.8</a:t>
                      </a:r>
                      <a:endParaRPr lang="cs-CZ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E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0960626"/>
                  </a:ext>
                </a:extLst>
              </a:tr>
              <a:tr h="130175">
                <a:tc>
                  <a:txBody>
                    <a:bodyPr/>
                    <a:lstStyle/>
                    <a:p>
                      <a:r>
                        <a:rPr lang="en-US" sz="18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Královéhradecký kraj</a:t>
                      </a:r>
                      <a:endParaRPr lang="cs-CZ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E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8.2</a:t>
                      </a:r>
                      <a:endParaRPr lang="cs-CZ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E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11.4</a:t>
                      </a:r>
                      <a:endParaRPr lang="cs-CZ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E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8115121"/>
                  </a:ext>
                </a:extLst>
              </a:tr>
              <a:tr h="130175">
                <a:tc>
                  <a:txBody>
                    <a:bodyPr/>
                    <a:lstStyle/>
                    <a:p>
                      <a:r>
                        <a:rPr lang="en-US" sz="18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Ústecký kraj</a:t>
                      </a:r>
                      <a:endParaRPr lang="cs-CZ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E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7.2</a:t>
                      </a:r>
                      <a:endParaRPr lang="cs-CZ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E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10.3</a:t>
                      </a:r>
                      <a:endParaRPr lang="cs-CZ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E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406672"/>
                  </a:ext>
                </a:extLst>
              </a:tr>
              <a:tr h="130175">
                <a:tc>
                  <a:txBody>
                    <a:bodyPr/>
                    <a:lstStyle/>
                    <a:p>
                      <a:r>
                        <a:rPr lang="en-US" sz="18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Jihočeský kraj</a:t>
                      </a:r>
                      <a:endParaRPr lang="cs-CZ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6.7</a:t>
                      </a:r>
                      <a:endParaRPr lang="cs-CZ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10.4</a:t>
                      </a:r>
                      <a:endParaRPr lang="cs-CZ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6103521"/>
                  </a:ext>
                </a:extLst>
              </a:tr>
              <a:tr h="130175">
                <a:tc>
                  <a:txBody>
                    <a:bodyPr/>
                    <a:lstStyle/>
                    <a:p>
                      <a:r>
                        <a:rPr lang="en-US" sz="18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Jihomoravský kraj</a:t>
                      </a:r>
                      <a:endParaRPr lang="cs-CZ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6.1</a:t>
                      </a:r>
                      <a:endParaRPr lang="cs-CZ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10.3</a:t>
                      </a:r>
                      <a:endParaRPr lang="cs-CZ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0984813"/>
                  </a:ext>
                </a:extLst>
              </a:tr>
              <a:tr h="130175">
                <a:tc>
                  <a:txBody>
                    <a:bodyPr/>
                    <a:lstStyle/>
                    <a:p>
                      <a:r>
                        <a:rPr lang="en-US" sz="18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Zlínský kraj</a:t>
                      </a:r>
                      <a:endParaRPr lang="cs-CZ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5.3</a:t>
                      </a:r>
                      <a:endParaRPr lang="cs-CZ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8.6</a:t>
                      </a:r>
                      <a:endParaRPr lang="cs-CZ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9304550"/>
                  </a:ext>
                </a:extLst>
              </a:tr>
              <a:tr h="130175">
                <a:tc>
                  <a:txBody>
                    <a:bodyPr/>
                    <a:lstStyle/>
                    <a:p>
                      <a:r>
                        <a:rPr lang="en-US" sz="18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Olomoucký kraj</a:t>
                      </a:r>
                      <a:endParaRPr lang="cs-CZ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4.9</a:t>
                      </a:r>
                      <a:endParaRPr lang="cs-CZ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8.6</a:t>
                      </a:r>
                      <a:endParaRPr lang="cs-CZ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407168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8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Karlovarský kraj</a:t>
                      </a:r>
                      <a:endParaRPr lang="cs-CZ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E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3.8</a:t>
                      </a:r>
                      <a:endParaRPr lang="cs-CZ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E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6.8</a:t>
                      </a:r>
                      <a:endParaRPr lang="cs-CZ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E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264461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8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ČR</a:t>
                      </a:r>
                      <a:endParaRPr lang="cs-CZ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15.5</a:t>
                      </a:r>
                      <a:endParaRPr lang="cs-CZ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25.5</a:t>
                      </a:r>
                      <a:endParaRPr lang="cs-CZ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6907440"/>
                  </a:ext>
                </a:extLst>
              </a:tr>
            </a:tbl>
          </a:graphicData>
        </a:graphic>
      </p:graphicFrame>
      <p:sp>
        <p:nvSpPr>
          <p:cNvPr id="5" name="TextovéPole 4">
            <a:extLst>
              <a:ext uri="{FF2B5EF4-FFF2-40B4-BE49-F238E27FC236}">
                <a16:creationId xmlns:a16="http://schemas.microsoft.com/office/drawing/2014/main" id="{0A29EB09-17C8-452F-8EAF-45B003F09D46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7041230" y="6004142"/>
            <a:ext cx="4988598" cy="707886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Celková hodnota za ČR stoupla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na 15,5 případů / 100 tis. obyv. za 7 dní</a:t>
            </a:r>
          </a:p>
        </p:txBody>
      </p:sp>
      <p:sp>
        <p:nvSpPr>
          <p:cNvPr id="3" name="Šipka doprava 2"/>
          <p:cNvSpPr/>
          <p:nvPr/>
        </p:nvSpPr>
        <p:spPr>
          <a:xfrm>
            <a:off x="6584030" y="6047794"/>
            <a:ext cx="457200" cy="664234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307207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Nadpis 2">
            <a:extLst>
              <a:ext uri="{FF2B5EF4-FFF2-40B4-BE49-F238E27FC236}">
                <a16:creationId xmlns:a16="http://schemas.microsoft.com/office/drawing/2014/main" id="{A7B93101-0EBB-4871-8999-7D1ADFC76DC1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55986" y="1"/>
            <a:ext cx="10983926" cy="681036"/>
          </a:xfrm>
        </p:spPr>
        <p:txBody>
          <a:bodyPr>
            <a:normAutofit/>
          </a:bodyPr>
          <a:lstStyle/>
          <a:p>
            <a:r>
              <a:rPr lang="pl-PL" sz="2000" dirty="0">
                <a:latin typeface="+mn-lt"/>
              </a:rPr>
              <a:t>R (zjednodušený výpočet) - 7 denní úseky: srovnání krajů k 15. 7.</a:t>
            </a:r>
            <a:endParaRPr lang="cs-CZ" sz="2000" dirty="0">
              <a:latin typeface="+mn-lt"/>
            </a:endParaRPr>
          </a:p>
        </p:txBody>
      </p:sp>
      <p:sp>
        <p:nvSpPr>
          <p:cNvPr id="15" name="TextovéPole 14">
            <a:extLst>
              <a:ext uri="{FF2B5EF4-FFF2-40B4-BE49-F238E27FC236}">
                <a16:creationId xmlns:a16="http://schemas.microsoft.com/office/drawing/2014/main" id="{018CB2AB-0F5A-4FCE-8034-F8F60A89895F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5790543" y="1419010"/>
            <a:ext cx="5854059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Hodnota reprodukčního čísla opět postupně roste a je &gt; 1 nebo rovna 1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ve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v</a:t>
            </a: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šech krajích. Interpretace </a:t>
            </a:r>
            <a:r>
              <a:rPr kumimoji="0" lang="cs-CZ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těcht</a:t>
            </a: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o hodnot se ale v jednotlivých krajích liší.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cs-CZ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U většiny regionů jde stále o důsledek oscilace denních záchytů případů v nízkých počtech.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cs-CZ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Kontinuálně roste hodnota R zejména pro pražskou populaci a populaci Středočeského a Plzeňského kraje, kde se jedná o rizikový vývoj i v počtu nově diagnostikovaných případů.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cs-CZ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Nově rizikově narostlo reprodukční číslo v Pardubickém kraji. </a:t>
            </a:r>
          </a:p>
        </p:txBody>
      </p:sp>
      <p:graphicFrame>
        <p:nvGraphicFramePr>
          <p:cNvPr id="2" name="Tabulka 1">
            <a:extLst>
              <a:ext uri="{FF2B5EF4-FFF2-40B4-BE49-F238E27FC236}">
                <a16:creationId xmlns:a16="http://schemas.microsoft.com/office/drawing/2014/main" id="{2B4D620B-C3D4-47ED-AF3D-D624D051B3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3856385"/>
              </p:ext>
            </p:extLst>
          </p:nvPr>
        </p:nvGraphicFramePr>
        <p:xfrm>
          <a:off x="795782" y="1147381"/>
          <a:ext cx="4361434" cy="5181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546561">
                  <a:extLst>
                    <a:ext uri="{9D8B030D-6E8A-4147-A177-3AD203B41FA5}">
                      <a16:colId xmlns:a16="http://schemas.microsoft.com/office/drawing/2014/main" val="1130516845"/>
                    </a:ext>
                  </a:extLst>
                </a:gridCol>
                <a:gridCol w="1814873">
                  <a:extLst>
                    <a:ext uri="{9D8B030D-6E8A-4147-A177-3AD203B41FA5}">
                      <a16:colId xmlns:a16="http://schemas.microsoft.com/office/drawing/2014/main" val="8775521"/>
                    </a:ext>
                  </a:extLst>
                </a:gridCol>
              </a:tblGrid>
              <a:tr h="166370">
                <a:tc>
                  <a:txBody>
                    <a:bodyPr/>
                    <a:lstStyle/>
                    <a:p>
                      <a:r>
                        <a:rPr lang="en-US" sz="1600" b="1" dirty="0" err="1">
                          <a:effectLst/>
                        </a:rPr>
                        <a:t>Název</a:t>
                      </a:r>
                      <a:r>
                        <a:rPr lang="en-US" sz="1600" b="1" dirty="0">
                          <a:effectLst/>
                        </a:rPr>
                        <a:t> </a:t>
                      </a:r>
                      <a:r>
                        <a:rPr lang="en-US" sz="1600" b="1" dirty="0" err="1">
                          <a:effectLst/>
                        </a:rPr>
                        <a:t>kraje</a:t>
                      </a:r>
                      <a:endParaRPr lang="cs-CZ" sz="16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err="1">
                          <a:effectLst/>
                        </a:rPr>
                        <a:t>Odhad</a:t>
                      </a:r>
                      <a:r>
                        <a:rPr lang="en-US" sz="1600" b="1" dirty="0">
                          <a:effectLst/>
                        </a:rPr>
                        <a:t> R</a:t>
                      </a:r>
                      <a:endParaRPr lang="cs-CZ" sz="1600" b="1" dirty="0">
                        <a:effectLst/>
                      </a:endParaRPr>
                    </a:p>
                    <a:p>
                      <a:pPr algn="ctr"/>
                      <a:r>
                        <a:rPr lang="en-US" sz="1600" b="1" dirty="0" err="1">
                          <a:effectLst/>
                        </a:rPr>
                        <a:t>ze</a:t>
                      </a:r>
                      <a:r>
                        <a:rPr lang="en-US" sz="1600" b="1" dirty="0">
                          <a:effectLst/>
                        </a:rPr>
                        <a:t> 7denních </a:t>
                      </a:r>
                      <a:r>
                        <a:rPr lang="en-US" sz="1600" b="1" dirty="0" err="1">
                          <a:effectLst/>
                        </a:rPr>
                        <a:t>časových</a:t>
                      </a:r>
                      <a:r>
                        <a:rPr lang="en-US" sz="1600" b="1" dirty="0">
                          <a:effectLst/>
                        </a:rPr>
                        <a:t> </a:t>
                      </a:r>
                      <a:r>
                        <a:rPr lang="en-US" sz="1600" b="1" dirty="0" err="1">
                          <a:effectLst/>
                        </a:rPr>
                        <a:t>úseků</a:t>
                      </a:r>
                      <a:endParaRPr lang="cs-CZ" sz="16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1966968"/>
                  </a:ext>
                </a:extLst>
              </a:tr>
              <a:tr h="130175">
                <a:tc>
                  <a:txBody>
                    <a:bodyPr/>
                    <a:lstStyle/>
                    <a:p>
                      <a:r>
                        <a:rPr lang="en-US" sz="1600" dirty="0" err="1">
                          <a:effectLst/>
                        </a:rPr>
                        <a:t>Hlavní</a:t>
                      </a:r>
                      <a:r>
                        <a:rPr lang="en-US" sz="1600" dirty="0">
                          <a:effectLst/>
                        </a:rPr>
                        <a:t> </a:t>
                      </a:r>
                      <a:r>
                        <a:rPr lang="en-US" sz="1600" dirty="0" err="1">
                          <a:effectLst/>
                        </a:rPr>
                        <a:t>město</a:t>
                      </a:r>
                      <a:r>
                        <a:rPr lang="en-US" sz="1600" dirty="0">
                          <a:effectLst/>
                        </a:rPr>
                        <a:t> Praha</a:t>
                      </a:r>
                      <a:endParaRPr lang="cs-CZ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effectLst/>
                        </a:rPr>
                        <a:t>1.13</a:t>
                      </a:r>
                      <a:endParaRPr lang="cs-CZ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7755563"/>
                  </a:ext>
                </a:extLst>
              </a:tr>
              <a:tr h="130175">
                <a:tc>
                  <a:txBody>
                    <a:bodyPr/>
                    <a:lstStyle/>
                    <a:p>
                      <a:r>
                        <a:rPr lang="en-US" sz="1600" dirty="0" err="1">
                          <a:effectLst/>
                        </a:rPr>
                        <a:t>Plzeňský</a:t>
                      </a:r>
                      <a:r>
                        <a:rPr lang="en-US" sz="1600" dirty="0">
                          <a:effectLst/>
                        </a:rPr>
                        <a:t> </a:t>
                      </a:r>
                      <a:r>
                        <a:rPr lang="en-US" sz="1600" dirty="0" err="1">
                          <a:effectLst/>
                        </a:rPr>
                        <a:t>kraj</a:t>
                      </a:r>
                      <a:endParaRPr lang="cs-CZ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effectLst/>
                        </a:rPr>
                        <a:t>1.52</a:t>
                      </a:r>
                      <a:endParaRPr lang="cs-CZ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2946422"/>
                  </a:ext>
                </a:extLst>
              </a:tr>
              <a:tr h="130175">
                <a:tc>
                  <a:txBody>
                    <a:bodyPr/>
                    <a:lstStyle/>
                    <a:p>
                      <a:r>
                        <a:rPr lang="en-US" sz="1600" dirty="0" err="1">
                          <a:effectLst/>
                        </a:rPr>
                        <a:t>Středočeský</a:t>
                      </a:r>
                      <a:r>
                        <a:rPr lang="en-US" sz="1600" dirty="0">
                          <a:effectLst/>
                        </a:rPr>
                        <a:t> </a:t>
                      </a:r>
                      <a:r>
                        <a:rPr lang="en-US" sz="1600" dirty="0" err="1">
                          <a:effectLst/>
                        </a:rPr>
                        <a:t>kraj</a:t>
                      </a:r>
                      <a:endParaRPr lang="cs-CZ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effectLst/>
                        </a:rPr>
                        <a:t>1.37</a:t>
                      </a:r>
                      <a:endParaRPr lang="cs-CZ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8603570"/>
                  </a:ext>
                </a:extLst>
              </a:tr>
              <a:tr h="130175"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Pardubický kraj</a:t>
                      </a:r>
                      <a:endParaRPr lang="cs-CZ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effectLst/>
                        </a:rPr>
                        <a:t>2.40</a:t>
                      </a:r>
                      <a:endParaRPr lang="cs-CZ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43491212"/>
                  </a:ext>
                </a:extLst>
              </a:tr>
              <a:tr h="130175"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Kraj Vysočina</a:t>
                      </a:r>
                      <a:endParaRPr lang="cs-CZ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effectLst/>
                        </a:rPr>
                        <a:t>1.25</a:t>
                      </a:r>
                      <a:endParaRPr lang="cs-CZ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8824044"/>
                  </a:ext>
                </a:extLst>
              </a:tr>
              <a:tr h="130175"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Liberecký kraj</a:t>
                      </a:r>
                      <a:endParaRPr lang="cs-CZ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effectLst/>
                        </a:rPr>
                        <a:t>1.14</a:t>
                      </a:r>
                      <a:endParaRPr lang="cs-CZ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3928693"/>
                  </a:ext>
                </a:extLst>
              </a:tr>
              <a:tr h="130175"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Moravskoslezský kraj</a:t>
                      </a:r>
                      <a:endParaRPr lang="cs-CZ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effectLst/>
                        </a:rPr>
                        <a:t>1.31</a:t>
                      </a:r>
                      <a:endParaRPr lang="cs-CZ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9564135"/>
                  </a:ext>
                </a:extLst>
              </a:tr>
              <a:tr h="130175"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Královéhradecký kraj</a:t>
                      </a:r>
                      <a:endParaRPr lang="cs-CZ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effectLst/>
                        </a:rPr>
                        <a:t>1.50</a:t>
                      </a:r>
                      <a:endParaRPr lang="cs-CZ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59314174"/>
                  </a:ext>
                </a:extLst>
              </a:tr>
              <a:tr h="130175"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Ústecký kraj</a:t>
                      </a:r>
                      <a:endParaRPr lang="cs-CZ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effectLst/>
                        </a:rPr>
                        <a:t>1.74</a:t>
                      </a:r>
                      <a:endParaRPr lang="cs-CZ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2822712"/>
                  </a:ext>
                </a:extLst>
              </a:tr>
              <a:tr h="130175"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Jihočeský kraj</a:t>
                      </a:r>
                      <a:endParaRPr lang="cs-CZ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effectLst/>
                        </a:rPr>
                        <a:t>1.59</a:t>
                      </a:r>
                      <a:endParaRPr lang="cs-CZ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3070441"/>
                  </a:ext>
                </a:extLst>
              </a:tr>
              <a:tr h="130175"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Jihomoravský kraj</a:t>
                      </a:r>
                      <a:endParaRPr lang="cs-CZ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effectLst/>
                        </a:rPr>
                        <a:t>1.20</a:t>
                      </a:r>
                      <a:endParaRPr lang="cs-CZ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27117733"/>
                  </a:ext>
                </a:extLst>
              </a:tr>
              <a:tr h="130175"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Zlínský kraj</a:t>
                      </a:r>
                      <a:endParaRPr lang="cs-CZ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effectLst/>
                        </a:rPr>
                        <a:t>1.48</a:t>
                      </a:r>
                      <a:endParaRPr lang="cs-CZ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03398266"/>
                  </a:ext>
                </a:extLst>
              </a:tr>
              <a:tr h="130175"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Olomoucký kraj</a:t>
                      </a:r>
                      <a:endParaRPr lang="cs-CZ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effectLst/>
                        </a:rPr>
                        <a:t>1.00</a:t>
                      </a:r>
                      <a:endParaRPr lang="cs-CZ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13782302"/>
                  </a:ext>
                </a:extLst>
              </a:tr>
              <a:tr h="130175"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Karlovarský kraj</a:t>
                      </a:r>
                      <a:endParaRPr lang="cs-CZ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effectLst/>
                        </a:rPr>
                        <a:t>1.10</a:t>
                      </a:r>
                      <a:endParaRPr lang="cs-CZ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4137125"/>
                  </a:ext>
                </a:extLst>
              </a:tr>
              <a:tr h="130175"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ČR</a:t>
                      </a:r>
                      <a:endParaRPr lang="cs-CZ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effectLst/>
                        </a:rPr>
                        <a:t>1.31</a:t>
                      </a:r>
                      <a:endParaRPr lang="cs-CZ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812054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352471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A7DA604F-A1A3-44C2-A908-EC9EB9AC5344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106439" y="3120705"/>
            <a:ext cx="8050306" cy="41656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graphicFrame>
        <p:nvGraphicFramePr>
          <p:cNvPr id="19" name="Chart 18">
            <a:extLst>
              <a:ext uri="{FF2B5EF4-FFF2-40B4-BE49-F238E27FC236}">
                <a16:creationId xmlns:a16="http://schemas.microsoft.com/office/drawing/2014/main" id="{E0EBEBF9-86C6-4A1D-B71D-64BB3EF2536F}"/>
              </a:ext>
            </a:extLst>
          </p:cNvPr>
          <p:cNvGraphicFramePr/>
          <p:nvPr>
            <p:custDataLst>
              <p:tags r:id="rId2"/>
            </p:custDataLst>
          </p:nvPr>
        </p:nvGraphicFramePr>
        <p:xfrm>
          <a:off x="130443" y="1066344"/>
          <a:ext cx="4518105" cy="56567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5"/>
          </a:graphicData>
        </a:graphic>
      </p:graphicFrame>
      <p:sp>
        <p:nvSpPr>
          <p:cNvPr id="23" name="Nadpis 2">
            <a:extLst>
              <a:ext uri="{FF2B5EF4-FFF2-40B4-BE49-F238E27FC236}">
                <a16:creationId xmlns:a16="http://schemas.microsoft.com/office/drawing/2014/main" id="{A7B93101-0EBB-4871-8999-7D1ADFC76DC1}"/>
              </a:ext>
            </a:extLst>
          </p:cNvPr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55986" y="1"/>
            <a:ext cx="11939900" cy="681036"/>
          </a:xfrm>
        </p:spPr>
        <p:txBody>
          <a:bodyPr>
            <a:normAutofit/>
          </a:bodyPr>
          <a:lstStyle/>
          <a:p>
            <a:r>
              <a:rPr lang="pl-PL" sz="2000" dirty="0">
                <a:latin typeface="+mn-lt"/>
              </a:rPr>
              <a:t>Relativní pozitivita testů s diagnostickou/epidemiologickou indikací za 7 dní</a:t>
            </a:r>
            <a:endParaRPr lang="cs-CZ" sz="2000" dirty="0">
              <a:latin typeface="+mn-lt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6D1E585-3993-416C-AF95-42C197FE79D4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5128599" y="835127"/>
            <a:ext cx="180000" cy="1800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172D653-29BB-46C3-83F2-8221BA928DD6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5297335" y="771238"/>
            <a:ext cx="979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13.4.2021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C80593F-C2D7-48EC-9C6F-8A8D60EF292D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6360500" y="828984"/>
            <a:ext cx="180000" cy="180000"/>
          </a:xfrm>
          <a:prstGeom prst="rect">
            <a:avLst/>
          </a:prstGeom>
          <a:solidFill>
            <a:srgbClr val="4010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8D4B11B-8579-446E-91AF-8288C6B43631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6492057" y="765095"/>
            <a:ext cx="8803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8.5.2021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DAB7E79-4343-403B-91F5-3309618E2A10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7516261" y="822456"/>
            <a:ext cx="180000" cy="180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A0394B2-B166-4AEA-96C1-E480F847DCBD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7666868" y="758567"/>
            <a:ext cx="979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29.5.2021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4681979-8D7B-4CCB-B955-EFE9E6292637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8639428" y="822456"/>
            <a:ext cx="180000" cy="180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4880431-BE22-4A6A-8973-100F5FFE2E46}"/>
              </a:ext>
            </a:extLst>
          </p:cNvPr>
          <p:cNvSpPr txBox="1"/>
          <p:nvPr>
            <p:custDataLst>
              <p:tags r:id="rId11"/>
            </p:custDataLst>
          </p:nvPr>
        </p:nvSpPr>
        <p:spPr>
          <a:xfrm>
            <a:off x="8790035" y="758567"/>
            <a:ext cx="979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14.7.2021</a:t>
            </a:r>
          </a:p>
        </p:txBody>
      </p:sp>
      <p:graphicFrame>
        <p:nvGraphicFramePr>
          <p:cNvPr id="18" name="Chart 17">
            <a:extLst>
              <a:ext uri="{FF2B5EF4-FFF2-40B4-BE49-F238E27FC236}">
                <a16:creationId xmlns:a16="http://schemas.microsoft.com/office/drawing/2014/main" id="{A2E89090-251C-4582-88E7-CFD732AB9B26}"/>
              </a:ext>
            </a:extLst>
          </p:cNvPr>
          <p:cNvGraphicFramePr/>
          <p:nvPr>
            <p:custDataLst>
              <p:tags r:id="rId12"/>
            </p:custDataLst>
          </p:nvPr>
        </p:nvGraphicFramePr>
        <p:xfrm>
          <a:off x="4961634" y="1118792"/>
          <a:ext cx="3740410" cy="56567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6"/>
          </a:graphicData>
        </a:graphic>
      </p:graphicFrame>
      <p:sp>
        <p:nvSpPr>
          <p:cNvPr id="20" name="TextovéPole 19">
            <a:extLst>
              <a:ext uri="{FF2B5EF4-FFF2-40B4-BE49-F238E27FC236}">
                <a16:creationId xmlns:a16="http://schemas.microsoft.com/office/drawing/2014/main" id="{87D21406-A51E-454F-B6BF-08EA68C65A37}"/>
              </a:ext>
            </a:extLst>
          </p:cNvPr>
          <p:cNvSpPr txBox="1"/>
          <p:nvPr>
            <p:custDataLst>
              <p:tags r:id="rId13"/>
            </p:custDataLst>
          </p:nvPr>
        </p:nvSpPr>
        <p:spPr>
          <a:xfrm>
            <a:off x="8310379" y="2155770"/>
            <a:ext cx="368550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Relativní pozitivita diagnosticky a klinicky indikovaných testů a testů z epidemiologické indikace v posledních dnech narostla ve třech nejvíce zatížených krajích (HMP, PLK, STČ).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20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Nicméně všechny kraje stále vykazují nízké hodnoty tohoto indikátoru, tedy pod hranicí 4%.</a:t>
            </a: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endParaRPr kumimoji="0" lang="cs-CZ" sz="20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992824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A7DA604F-A1A3-44C2-A908-EC9EB9AC5344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106439" y="2802034"/>
            <a:ext cx="8050306" cy="4751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graphicFrame>
        <p:nvGraphicFramePr>
          <p:cNvPr id="36" name="Chart 35">
            <a:extLst>
              <a:ext uri="{FF2B5EF4-FFF2-40B4-BE49-F238E27FC236}">
                <a16:creationId xmlns:a16="http://schemas.microsoft.com/office/drawing/2014/main" id="{8B0B522C-5BE7-400C-9C38-FFD78A223EB9}"/>
              </a:ext>
            </a:extLst>
          </p:cNvPr>
          <p:cNvGraphicFramePr/>
          <p:nvPr>
            <p:custDataLst>
              <p:tags r:id="rId2"/>
            </p:custDataLst>
          </p:nvPr>
        </p:nvGraphicFramePr>
        <p:xfrm>
          <a:off x="224224" y="1118792"/>
          <a:ext cx="4518105" cy="56567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6"/>
          </a:graphicData>
        </a:graphic>
      </p:graphicFrame>
      <p:sp>
        <p:nvSpPr>
          <p:cNvPr id="23" name="Nadpis 2">
            <a:extLst>
              <a:ext uri="{FF2B5EF4-FFF2-40B4-BE49-F238E27FC236}">
                <a16:creationId xmlns:a16="http://schemas.microsoft.com/office/drawing/2014/main" id="{A7B93101-0EBB-4871-8999-7D1ADFC76DC1}"/>
              </a:ext>
            </a:extLst>
          </p:cNvPr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55986" y="1"/>
            <a:ext cx="11939900" cy="681036"/>
          </a:xfrm>
        </p:spPr>
        <p:txBody>
          <a:bodyPr>
            <a:normAutofit/>
          </a:bodyPr>
          <a:lstStyle/>
          <a:p>
            <a:r>
              <a:rPr lang="pl-PL" sz="2000" dirty="0">
                <a:latin typeface="+mn-lt"/>
              </a:rPr>
              <a:t>Nové symptomatické případy za 7 dní na 100 000 obyvatel</a:t>
            </a:r>
            <a:endParaRPr lang="cs-CZ" sz="2000" dirty="0">
              <a:latin typeface="+mn-lt"/>
            </a:endParaRPr>
          </a:p>
        </p:txBody>
      </p:sp>
      <p:graphicFrame>
        <p:nvGraphicFramePr>
          <p:cNvPr id="35" name="Chart 34">
            <a:extLst>
              <a:ext uri="{FF2B5EF4-FFF2-40B4-BE49-F238E27FC236}">
                <a16:creationId xmlns:a16="http://schemas.microsoft.com/office/drawing/2014/main" id="{CAF076D9-A235-470C-9BC7-C9DD9FE8D7FC}"/>
              </a:ext>
            </a:extLst>
          </p:cNvPr>
          <p:cNvGraphicFramePr/>
          <p:nvPr>
            <p:custDataLst>
              <p:tags r:id="rId4"/>
            </p:custDataLst>
          </p:nvPr>
        </p:nvGraphicFramePr>
        <p:xfrm>
          <a:off x="4961634" y="1118792"/>
          <a:ext cx="3740410" cy="56567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7"/>
          </a:graphicData>
        </a:graphic>
      </p:graphicFrame>
      <p:sp>
        <p:nvSpPr>
          <p:cNvPr id="15" name="TextovéPole 14">
            <a:extLst>
              <a:ext uri="{FF2B5EF4-FFF2-40B4-BE49-F238E27FC236}">
                <a16:creationId xmlns:a16="http://schemas.microsoft.com/office/drawing/2014/main" id="{0A29EB09-17C8-452F-8EAF-45B003F09D46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8711706" y="1900442"/>
            <a:ext cx="328418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Počty nově diagnostikovaných se symptomy klesají nebo stagnují v čase ve všech regionech. Tento počet významně nenarůstá ani v regionech, kde recentně pozorujeme celkový nárůst počtu nových případů. Data potvrzují, že naprostá většina nových nákaz </a:t>
            </a:r>
            <a:b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</a:b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u mladých lidí probíhá mírně. </a:t>
            </a:r>
          </a:p>
        </p:txBody>
      </p:sp>
      <p:sp>
        <p:nvSpPr>
          <p:cNvPr id="16" name="TextovéPole 6">
            <a:extLst>
              <a:ext uri="{FF2B5EF4-FFF2-40B4-BE49-F238E27FC236}">
                <a16:creationId xmlns:a16="http://schemas.microsoft.com/office/drawing/2014/main" id="{918DA6A8-9969-4BED-914D-C3985152945F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1457175" y="765095"/>
            <a:ext cx="32410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Počet případů za 7 dní/100 tis. obyv.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E28A43B-B8CE-4CA0-9E62-5D1B340E18DE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5128599" y="835127"/>
            <a:ext cx="180000" cy="1800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F95BB39-28E6-4D54-A5B9-0BD3C5428A14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5297335" y="771238"/>
            <a:ext cx="979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13.4.2021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4E86AA1-BE9C-4E9C-B5DD-5783E5255707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6360500" y="828984"/>
            <a:ext cx="180000" cy="180000"/>
          </a:xfrm>
          <a:prstGeom prst="rect">
            <a:avLst/>
          </a:prstGeom>
          <a:solidFill>
            <a:srgbClr val="4010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84F8BAA-8239-4608-983C-EB290DED4344}"/>
              </a:ext>
            </a:extLst>
          </p:cNvPr>
          <p:cNvSpPr txBox="1"/>
          <p:nvPr>
            <p:custDataLst>
              <p:tags r:id="rId10"/>
            </p:custDataLst>
          </p:nvPr>
        </p:nvSpPr>
        <p:spPr>
          <a:xfrm>
            <a:off x="6492057" y="765095"/>
            <a:ext cx="8803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8.5.2021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F02E39D-5C41-4DFD-9BB1-86EC9D3223A3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7516261" y="822456"/>
            <a:ext cx="180000" cy="180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AB3E34B-A439-4715-8C2A-0A0FCB7FFE6D}"/>
              </a:ext>
            </a:extLst>
          </p:cNvPr>
          <p:cNvSpPr txBox="1"/>
          <p:nvPr>
            <p:custDataLst>
              <p:tags r:id="rId12"/>
            </p:custDataLst>
          </p:nvPr>
        </p:nvSpPr>
        <p:spPr>
          <a:xfrm>
            <a:off x="7666868" y="758567"/>
            <a:ext cx="979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29.5.2021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07D091E-7793-499C-982A-8833D6F4BB32}"/>
              </a:ext>
            </a:extLst>
          </p:cNvPr>
          <p:cNvSpPr/>
          <p:nvPr>
            <p:custDataLst>
              <p:tags r:id="rId13"/>
            </p:custDataLst>
          </p:nvPr>
        </p:nvSpPr>
        <p:spPr>
          <a:xfrm>
            <a:off x="8639428" y="822456"/>
            <a:ext cx="180000" cy="180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C3C4644-BCF4-4D5D-B09D-428A3734CFEA}"/>
              </a:ext>
            </a:extLst>
          </p:cNvPr>
          <p:cNvSpPr txBox="1"/>
          <p:nvPr>
            <p:custDataLst>
              <p:tags r:id="rId14"/>
            </p:custDataLst>
          </p:nvPr>
        </p:nvSpPr>
        <p:spPr>
          <a:xfrm>
            <a:off x="8790035" y="758567"/>
            <a:ext cx="979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14.7.2021</a:t>
            </a:r>
          </a:p>
        </p:txBody>
      </p:sp>
    </p:spTree>
    <p:extLst>
      <p:ext uri="{BB962C8B-B14F-4D97-AF65-F5344CB8AC3E}">
        <p14:creationId xmlns:p14="http://schemas.microsoft.com/office/powerpoint/2010/main" val="25997877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Nadpis 2">
            <a:extLst>
              <a:ext uri="{FF2B5EF4-FFF2-40B4-BE49-F238E27FC236}">
                <a16:creationId xmlns:a16="http://schemas.microsoft.com/office/drawing/2014/main" id="{A7B93101-0EBB-4871-8999-7D1ADFC76DC1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55986" y="1"/>
            <a:ext cx="10983926" cy="681036"/>
          </a:xfrm>
        </p:spPr>
        <p:txBody>
          <a:bodyPr>
            <a:normAutofit/>
          </a:bodyPr>
          <a:lstStyle/>
          <a:p>
            <a:r>
              <a:rPr lang="pl-PL" sz="2000" dirty="0"/>
              <a:t>Nové případy za 7 dní na 100 000 obyvatel: 20 okresů s nejvyššími hodnotami k </a:t>
            </a:r>
            <a:r>
              <a:rPr lang="cs-CZ" sz="2000" dirty="0"/>
              <a:t>13</a:t>
            </a:r>
            <a:r>
              <a:rPr lang="pl-PL" sz="2000" dirty="0"/>
              <a:t>.7.</a:t>
            </a:r>
            <a:endParaRPr lang="cs-CZ" sz="2000" dirty="0">
              <a:latin typeface="+mn-lt"/>
            </a:endParaRPr>
          </a:p>
        </p:txBody>
      </p:sp>
      <p:graphicFrame>
        <p:nvGraphicFramePr>
          <p:cNvPr id="30" name="Chart 29">
            <a:extLst>
              <a:ext uri="{FF2B5EF4-FFF2-40B4-BE49-F238E27FC236}">
                <a16:creationId xmlns:a16="http://schemas.microsoft.com/office/drawing/2014/main" id="{08A00E16-03C7-47EB-BFF1-4816E8247AF8}"/>
              </a:ext>
            </a:extLst>
          </p:cNvPr>
          <p:cNvGraphicFramePr/>
          <p:nvPr>
            <p:custDataLst>
              <p:tags r:id="rId2"/>
            </p:custDataLst>
          </p:nvPr>
        </p:nvGraphicFramePr>
        <p:xfrm>
          <a:off x="71824" y="1207763"/>
          <a:ext cx="4518105" cy="57022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5"/>
          </a:graphicData>
        </a:graphic>
      </p:graphicFrame>
      <p:sp>
        <p:nvSpPr>
          <p:cNvPr id="8" name="TextovéPole 6">
            <a:extLst>
              <a:ext uri="{FF2B5EF4-FFF2-40B4-BE49-F238E27FC236}">
                <a16:creationId xmlns:a16="http://schemas.microsoft.com/office/drawing/2014/main" id="{918DA6A8-9969-4BED-914D-C3985152945F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1124943" y="945486"/>
            <a:ext cx="32410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Počet případů za 7 dní/100 tis. obyv.</a:t>
            </a:r>
          </a:p>
        </p:txBody>
      </p:sp>
      <p:graphicFrame>
        <p:nvGraphicFramePr>
          <p:cNvPr id="14" name="Chart 34">
            <a:extLst>
              <a:ext uri="{FF2B5EF4-FFF2-40B4-BE49-F238E27FC236}">
                <a16:creationId xmlns:a16="http://schemas.microsoft.com/office/drawing/2014/main" id="{CAF076D9-A235-470C-9BC7-C9DD9FE8D7FC}"/>
              </a:ext>
            </a:extLst>
          </p:cNvPr>
          <p:cNvGraphicFramePr/>
          <p:nvPr>
            <p:custDataLst>
              <p:tags r:id="rId4"/>
            </p:custDataLst>
          </p:nvPr>
        </p:nvGraphicFramePr>
        <p:xfrm>
          <a:off x="4989018" y="1207763"/>
          <a:ext cx="3740410" cy="56567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6"/>
          </a:graphicData>
        </a:graphic>
      </p:graphicFrame>
      <p:sp>
        <p:nvSpPr>
          <p:cNvPr id="15" name="TextovéPole 14">
            <a:extLst>
              <a:ext uri="{FF2B5EF4-FFF2-40B4-BE49-F238E27FC236}">
                <a16:creationId xmlns:a16="http://schemas.microsoft.com/office/drawing/2014/main" id="{018CB2AB-0F5A-4FCE-8034-F8F60A89895F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8130425" y="1819469"/>
            <a:ext cx="386874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Potenciálně rizikový vývoj nastal v uplynulých 10 dnech v celkem </a:t>
            </a:r>
            <a:r>
              <a:rPr kumimoji="0" lang="cs-CZ" sz="1800" b="1" i="0" u="sng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patnácti</a:t>
            </a: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okresech.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Aktuálně největší počet potvrzených záchytů nákazy na 100tis. obyv. registrují okresy Plzeň-sever, Rokycany, Plzeň-město, Praha, Praha-západ, Plzeň-jih a Pardubice. V těchto okresech je evidován týdenní počet nově zachycených případů nad 25/100 tis. obyvatel, přičemž jde o rostoucí trend při zvýšených hodnotách R. 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ED50BEE-CD8A-46F6-9446-C78BF9B455EB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5128599" y="835127"/>
            <a:ext cx="180000" cy="1800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0547418-27A7-4D23-8E57-B7B3125E8256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5297335" y="771238"/>
            <a:ext cx="979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13.4.2021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479794A-4E8A-458B-B3E9-3CD0D29F6ED8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6360500" y="828984"/>
            <a:ext cx="180000" cy="180000"/>
          </a:xfrm>
          <a:prstGeom prst="rect">
            <a:avLst/>
          </a:prstGeom>
          <a:solidFill>
            <a:srgbClr val="4010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D06C6D7-C89C-40EC-8F95-B2DD802E1349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6492057" y="765095"/>
            <a:ext cx="8803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8.5.2021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252DA59-F3A1-4E04-8FDA-DE2C0404384B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7516261" y="822456"/>
            <a:ext cx="180000" cy="180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2FA2335-64D1-4E61-A09B-E82386934E7F}"/>
              </a:ext>
            </a:extLst>
          </p:cNvPr>
          <p:cNvSpPr txBox="1"/>
          <p:nvPr>
            <p:custDataLst>
              <p:tags r:id="rId11"/>
            </p:custDataLst>
          </p:nvPr>
        </p:nvSpPr>
        <p:spPr>
          <a:xfrm>
            <a:off x="7666868" y="758567"/>
            <a:ext cx="979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29.5.2021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FF3B4FD-0AB4-40E2-85E9-CE4E09FA3F27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8639428" y="822456"/>
            <a:ext cx="180000" cy="180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3CAD837-364B-4D07-BB24-0D00CC3A2232}"/>
              </a:ext>
            </a:extLst>
          </p:cNvPr>
          <p:cNvSpPr txBox="1"/>
          <p:nvPr>
            <p:custDataLst>
              <p:tags r:id="rId13"/>
            </p:custDataLst>
          </p:nvPr>
        </p:nvSpPr>
        <p:spPr>
          <a:xfrm>
            <a:off x="8790035" y="758567"/>
            <a:ext cx="979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13.7.2021</a:t>
            </a:r>
          </a:p>
        </p:txBody>
      </p:sp>
    </p:spTree>
    <p:extLst>
      <p:ext uri="{BB962C8B-B14F-4D97-AF65-F5344CB8AC3E}">
        <p14:creationId xmlns:p14="http://schemas.microsoft.com/office/powerpoint/2010/main" val="9592260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ovéPole 7"/>
          <p:cNvSpPr txBox="1"/>
          <p:nvPr>
            <p:custDataLst>
              <p:tags r:id="rId1"/>
            </p:custDataLst>
          </p:nvPr>
        </p:nvSpPr>
        <p:spPr>
          <a:xfrm>
            <a:off x="185737" y="3248690"/>
            <a:ext cx="1182052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32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Průměrný počet nově prokázaných případů onemocnění vzrostl</a:t>
            </a:r>
          </a:p>
          <a:p>
            <a:pPr lvl="0" algn="ctr">
              <a:defRPr/>
            </a:pPr>
            <a:r>
              <a:rPr kumimoji="0" lang="cs-CZ" sz="3200" b="1" i="0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 hodnotě </a:t>
            </a:r>
            <a:r>
              <a:rPr kumimoji="0" lang="cs-CZ" sz="3200" b="1" i="0" u="sng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240 denně</a:t>
            </a:r>
            <a:r>
              <a:rPr kumimoji="0" lang="cs-CZ" sz="32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 </a:t>
            </a:r>
            <a:r>
              <a:rPr kumimoji="0" lang="cs-CZ" sz="3200" b="1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Celopopulační</a:t>
            </a:r>
            <a:r>
              <a:rPr kumimoji="0" lang="cs-CZ" sz="32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reprodukční číslo je rovno cca 1,3 – 1,4. Týdenní nárůsty činí cca +30%. Virová zátěž se zvyšuje zejména u mladých lidí ve věku 16 – 29 let. </a:t>
            </a:r>
            <a:r>
              <a:rPr lang="cs-CZ" sz="3200" b="1" dirty="0">
                <a:solidFill>
                  <a:srgbClr val="0000FF"/>
                </a:solidFill>
              </a:rPr>
              <a:t>Počet nově nakažených potenciálně zranitelných skupin obyvatel je avšak stále nízký </a:t>
            </a:r>
          </a:p>
          <a:p>
            <a:pPr lvl="0" algn="ctr">
              <a:defRPr/>
            </a:pPr>
            <a:r>
              <a:rPr lang="cs-CZ" sz="3200" b="1" dirty="0">
                <a:solidFill>
                  <a:srgbClr val="0000FF"/>
                </a:solidFill>
              </a:rPr>
              <a:t>(v jednotkách denně). </a:t>
            </a:r>
            <a:endParaRPr kumimoji="0" lang="cs-CZ" sz="32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Šipka dolů 5"/>
          <p:cNvSpPr/>
          <p:nvPr/>
        </p:nvSpPr>
        <p:spPr>
          <a:xfrm>
            <a:off x="5339521" y="2795442"/>
            <a:ext cx="1551709" cy="39299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Podnadpis 2">
            <a:extLst>
              <a:ext uri="{FF2B5EF4-FFF2-40B4-BE49-F238E27FC236}">
                <a16:creationId xmlns:a16="http://schemas.microsoft.com/office/drawing/2014/main" id="{3DC956FD-6669-4C82-B852-E3CE5A476C50}"/>
              </a:ext>
            </a:extLst>
          </p:cNvPr>
          <p:cNvSpPr txBox="1">
            <a:spLocks/>
          </p:cNvSpPr>
          <p:nvPr>
            <p:custDataLst>
              <p:tags r:id="rId2"/>
            </p:custDataLst>
          </p:nvPr>
        </p:nvSpPr>
        <p:spPr>
          <a:xfrm>
            <a:off x="185737" y="219665"/>
            <a:ext cx="11937133" cy="24335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cs-CZ" sz="3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Pokles epidemie se na populační úrovni zastavil. Virová nálož setrvale, roste, především v důsledku vývoje v Praze, Středočeském a Plzeňském kraji. Nově potvrzené případy mají            v naprosté většině nezávažný průběh nemoci, zátěž nemocnic je velmi nízká a stále klesá. </a:t>
            </a:r>
          </a:p>
        </p:txBody>
      </p:sp>
      <p:sp>
        <p:nvSpPr>
          <p:cNvPr id="10" name="Šipka dolů 9"/>
          <p:cNvSpPr/>
          <p:nvPr/>
        </p:nvSpPr>
        <p:spPr>
          <a:xfrm>
            <a:off x="5339522" y="6240491"/>
            <a:ext cx="1551709" cy="39249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732499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Nadpis 2">
            <a:extLst>
              <a:ext uri="{FF2B5EF4-FFF2-40B4-BE49-F238E27FC236}">
                <a16:creationId xmlns:a16="http://schemas.microsoft.com/office/drawing/2014/main" id="{A7B93101-0EBB-4871-8999-7D1ADFC76DC1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55986" y="1"/>
            <a:ext cx="10983926" cy="681036"/>
          </a:xfrm>
        </p:spPr>
        <p:txBody>
          <a:bodyPr>
            <a:normAutofit/>
          </a:bodyPr>
          <a:lstStyle/>
          <a:p>
            <a:r>
              <a:rPr lang="pl-PL" sz="2000" dirty="0"/>
              <a:t>Nové případy za 7 dní na 100 000 obyvatel: 20 okresů s nejvyššími hodnotami k </a:t>
            </a:r>
            <a:r>
              <a:rPr lang="cs-CZ" sz="2000" dirty="0"/>
              <a:t>14</a:t>
            </a:r>
            <a:r>
              <a:rPr lang="pl-PL" sz="2000" dirty="0"/>
              <a:t>.7.</a:t>
            </a:r>
            <a:endParaRPr lang="cs-CZ" sz="2000" dirty="0">
              <a:latin typeface="+mn-lt"/>
            </a:endParaRPr>
          </a:p>
        </p:txBody>
      </p:sp>
      <p:graphicFrame>
        <p:nvGraphicFramePr>
          <p:cNvPr id="30" name="Chart 29">
            <a:extLst>
              <a:ext uri="{FF2B5EF4-FFF2-40B4-BE49-F238E27FC236}">
                <a16:creationId xmlns:a16="http://schemas.microsoft.com/office/drawing/2014/main" id="{08A00E16-03C7-47EB-BFF1-4816E8247AF8}"/>
              </a:ext>
            </a:extLst>
          </p:cNvPr>
          <p:cNvGraphicFramePr/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766059247"/>
              </p:ext>
            </p:extLst>
          </p:nvPr>
        </p:nvGraphicFramePr>
        <p:xfrm>
          <a:off x="71824" y="1253263"/>
          <a:ext cx="4518105" cy="56567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sp>
        <p:nvSpPr>
          <p:cNvPr id="8" name="TextovéPole 6">
            <a:extLst>
              <a:ext uri="{FF2B5EF4-FFF2-40B4-BE49-F238E27FC236}">
                <a16:creationId xmlns:a16="http://schemas.microsoft.com/office/drawing/2014/main" id="{918DA6A8-9969-4BED-914D-C3985152945F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1124943" y="945486"/>
            <a:ext cx="32410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Počet případů za 7 dní/100 tis. obyv.</a:t>
            </a:r>
          </a:p>
        </p:txBody>
      </p:sp>
      <p:sp>
        <p:nvSpPr>
          <p:cNvPr id="9" name="TextovéPole 6">
            <a:extLst>
              <a:ext uri="{FF2B5EF4-FFF2-40B4-BE49-F238E27FC236}">
                <a16:creationId xmlns:a16="http://schemas.microsoft.com/office/drawing/2014/main" id="{9B45D4F8-61EE-403A-869D-55184481FCCE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5171669" y="925059"/>
            <a:ext cx="34355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R (20 okresů s nejvyššími hodnotami)</a:t>
            </a:r>
          </a:p>
        </p:txBody>
      </p:sp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427F0E65-C6B8-4A75-8D1B-D96D31B1B032}"/>
              </a:ext>
            </a:extLst>
          </p:cNvPr>
          <p:cNvGraphicFramePr/>
          <p:nvPr>
            <p:custDataLst>
              <p:tags r:id="rId5"/>
            </p:custDataLst>
            <p:extLst>
              <p:ext uri="{D42A27DB-BD31-4B8C-83A1-F6EECF244321}">
                <p14:modId xmlns:p14="http://schemas.microsoft.com/office/powerpoint/2010/main" val="3535718461"/>
              </p:ext>
            </p:extLst>
          </p:nvPr>
        </p:nvGraphicFramePr>
        <p:xfrm>
          <a:off x="5316142" y="1301175"/>
          <a:ext cx="3146613" cy="56567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"/>
          </a:graphicData>
        </a:graphic>
      </p:graphicFrame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76ACD2A0-0BE8-480D-A338-915B7AAB8F86}"/>
              </a:ext>
            </a:extLst>
          </p:cNvPr>
          <p:cNvGraphicFramePr/>
          <p:nvPr>
            <p:custDataLst>
              <p:tags r:id="rId6"/>
            </p:custDataLst>
            <p:extLst>
              <p:ext uri="{D42A27DB-BD31-4B8C-83A1-F6EECF244321}">
                <p14:modId xmlns:p14="http://schemas.microsoft.com/office/powerpoint/2010/main" val="344735750"/>
              </p:ext>
            </p:extLst>
          </p:nvPr>
        </p:nvGraphicFramePr>
        <p:xfrm>
          <a:off x="8643509" y="1301175"/>
          <a:ext cx="3146613" cy="56567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2"/>
          </a:graphicData>
        </a:graphic>
      </p:graphicFrame>
      <p:sp>
        <p:nvSpPr>
          <p:cNvPr id="12" name="TextovéPole 6">
            <a:extLst>
              <a:ext uri="{FF2B5EF4-FFF2-40B4-BE49-F238E27FC236}">
                <a16:creationId xmlns:a16="http://schemas.microsoft.com/office/drawing/2014/main" id="{FA5B2374-6BF8-4269-978D-62AC84EEE7BF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8643509" y="817715"/>
            <a:ext cx="34355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Relativní pozitivita diagnostických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/</a:t>
            </a: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epidemiologick</a:t>
            </a:r>
            <a:r>
              <a:rPr kumimoji="0" lang="cs-CZ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ých</a:t>
            </a: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testů (%)</a:t>
            </a:r>
          </a:p>
        </p:txBody>
      </p:sp>
      <p:sp>
        <p:nvSpPr>
          <p:cNvPr id="13" name="TextovéPole 12"/>
          <p:cNvSpPr txBox="1"/>
          <p:nvPr>
            <p:custDataLst>
              <p:tags r:id="rId8"/>
            </p:custDataLst>
          </p:nvPr>
        </p:nvSpPr>
        <p:spPr>
          <a:xfrm>
            <a:off x="2886822" y="5590556"/>
            <a:ext cx="24293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Zvýrazněny jsou okresy,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u kterých je hodnota R &gt; 0,95 spojena s relativně vysokým počtem nově potvrzených záchytů nemoci. </a:t>
            </a:r>
          </a:p>
        </p:txBody>
      </p:sp>
    </p:spTree>
    <p:extLst>
      <p:ext uri="{BB962C8B-B14F-4D97-AF65-F5344CB8AC3E}">
        <p14:creationId xmlns:p14="http://schemas.microsoft.com/office/powerpoint/2010/main" val="36992785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ázek 2">
            <a:extLst>
              <a:ext uri="{FF2B5EF4-FFF2-40B4-BE49-F238E27FC236}">
                <a16:creationId xmlns:a16="http://schemas.microsoft.com/office/drawing/2014/main" id="{59E23D2C-D82F-423D-91A2-A5ED4E6A30BC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13"/>
          <a:srcRect l="2109"/>
          <a:stretch/>
        </p:blipFill>
        <p:spPr>
          <a:xfrm>
            <a:off x="0" y="762527"/>
            <a:ext cx="8032642" cy="5079699"/>
          </a:xfrm>
          <a:prstGeom prst="rect">
            <a:avLst/>
          </a:prstGeom>
        </p:spPr>
      </p:pic>
      <p:sp>
        <p:nvSpPr>
          <p:cNvPr id="23" name="Nadpis 2">
            <a:extLst>
              <a:ext uri="{FF2B5EF4-FFF2-40B4-BE49-F238E27FC236}">
                <a16:creationId xmlns:a16="http://schemas.microsoft.com/office/drawing/2014/main" id="{A7B93101-0EBB-4871-8999-7D1ADFC76DC1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5986" y="1"/>
            <a:ext cx="10983926" cy="681036"/>
          </a:xfrm>
        </p:spPr>
        <p:txBody>
          <a:bodyPr>
            <a:normAutofit/>
          </a:bodyPr>
          <a:lstStyle/>
          <a:p>
            <a:r>
              <a:rPr lang="pl-PL" sz="2000" dirty="0"/>
              <a:t>Přehled okresů s potenciálně rizikovými epidemickými hodnotami </a:t>
            </a:r>
            <a:br>
              <a:rPr lang="pl-PL" sz="2000" dirty="0"/>
            </a:br>
            <a:r>
              <a:rPr lang="pl-PL" sz="2000" dirty="0"/>
              <a:t>(kalkulace s hranicí týdenního záchytu 25 případů / 100tis. obyv.)</a:t>
            </a:r>
            <a:endParaRPr lang="cs-CZ" sz="2000" dirty="0">
              <a:latin typeface="+mn-lt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A9CE990-B476-48D3-9B51-BD51368C6C08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161925" y="5726481"/>
            <a:ext cx="180000" cy="180000"/>
          </a:xfrm>
          <a:prstGeom prst="rect">
            <a:avLst/>
          </a:prstGeom>
          <a:solidFill>
            <a:srgbClr val="D0CCC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4424877-C36B-476A-80A2-75A84432AC9D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161925" y="6098636"/>
            <a:ext cx="180000" cy="180000"/>
          </a:xfrm>
          <a:prstGeom prst="rect">
            <a:avLst/>
          </a:prstGeom>
          <a:solidFill>
            <a:srgbClr val="59535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AC83000-BE90-410D-BCEB-3BEC6AE05551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161925" y="6498779"/>
            <a:ext cx="180000" cy="18000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B73E81-14CA-4808-AA44-F71F2F14BCB2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427650" y="5631815"/>
            <a:ext cx="9249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7denní počty nových případů &gt; 25/100tis. obyv. a s R &lt; 0,95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9557CE4-9D86-46E6-B551-9FD22B69FA0A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427650" y="6030792"/>
            <a:ext cx="8925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7denní počty nových případů v intervalu 12,5 – 25/100tis. obyv. a s R ≥0,95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20F612-C5CB-4791-BE1D-DD2B112E2ADA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427650" y="6400124"/>
            <a:ext cx="8925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7denní počty nových případů &gt; 25/100tis. obyv. a zároveň s R ≥0,95</a:t>
            </a:r>
          </a:p>
        </p:txBody>
      </p:sp>
      <p:sp>
        <p:nvSpPr>
          <p:cNvPr id="4" name="TextovéPole 3"/>
          <p:cNvSpPr txBox="1"/>
          <p:nvPr>
            <p:custDataLst>
              <p:tags r:id="rId9"/>
            </p:custDataLst>
          </p:nvPr>
        </p:nvSpPr>
        <p:spPr>
          <a:xfrm>
            <a:off x="341925" y="869295"/>
            <a:ext cx="17965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OKRESY</a:t>
            </a:r>
          </a:p>
        </p:txBody>
      </p:sp>
      <p:sp>
        <p:nvSpPr>
          <p:cNvPr id="2" name="TextovéPole 1"/>
          <p:cNvSpPr txBox="1"/>
          <p:nvPr/>
        </p:nvSpPr>
        <p:spPr>
          <a:xfrm>
            <a:off x="4728675" y="834101"/>
            <a:ext cx="46248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Počty okresů s potenciálně rizikovým vývojem v čase narůstají. </a:t>
            </a:r>
          </a:p>
        </p:txBody>
      </p:sp>
      <p:graphicFrame>
        <p:nvGraphicFramePr>
          <p:cNvPr id="8" name="Tabulka 7">
            <a:extLst>
              <a:ext uri="{FF2B5EF4-FFF2-40B4-BE49-F238E27FC236}">
                <a16:creationId xmlns:a16="http://schemas.microsoft.com/office/drawing/2014/main" id="{4332E40D-09F4-4164-B3B2-0599091F63F0}"/>
              </a:ext>
            </a:extLst>
          </p:cNvPr>
          <p:cNvGraphicFramePr>
            <a:graphicFrameLocks noGrp="1"/>
          </p:cNvGraphicFramePr>
          <p:nvPr>
            <p:custDataLst>
              <p:tags r:id="rId10"/>
            </p:custDataLst>
          </p:nvPr>
        </p:nvGraphicFramePr>
        <p:xfrm>
          <a:off x="9555061" y="1104749"/>
          <a:ext cx="1644242" cy="5574030"/>
        </p:xfrm>
        <a:graphic>
          <a:graphicData uri="http://schemas.openxmlformats.org/drawingml/2006/table">
            <a:tbl>
              <a:tblPr/>
              <a:tblGrid>
                <a:gridCol w="1644242">
                  <a:extLst>
                    <a:ext uri="{9D8B030D-6E8A-4147-A177-3AD203B41FA5}">
                      <a16:colId xmlns:a16="http://schemas.microsoft.com/office/drawing/2014/main" val="3469318836"/>
                    </a:ext>
                  </a:extLst>
                </a:gridCol>
              </a:tblGrid>
              <a:tr h="218031">
                <a:tc>
                  <a:txBody>
                    <a:bodyPr/>
                    <a:lstStyle/>
                    <a:p>
                      <a:pPr algn="l" fontAlgn="b"/>
                      <a:r>
                        <a:rPr lang="cs-CZ" sz="16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Praha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4474971"/>
                  </a:ext>
                </a:extLst>
              </a:tr>
              <a:tr h="218031">
                <a:tc>
                  <a:txBody>
                    <a:bodyPr/>
                    <a:lstStyle/>
                    <a:p>
                      <a:pPr algn="l" fontAlgn="b"/>
                      <a:r>
                        <a:rPr lang="cs-CZ" sz="16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Praha-západ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1537853"/>
                  </a:ext>
                </a:extLst>
              </a:tr>
              <a:tr h="218031">
                <a:tc>
                  <a:txBody>
                    <a:bodyPr/>
                    <a:lstStyle/>
                    <a:p>
                      <a:pPr algn="l" fontAlgn="b"/>
                      <a:r>
                        <a:rPr lang="cs-CZ" sz="16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Plzeň-město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8413374"/>
                  </a:ext>
                </a:extLst>
              </a:tr>
              <a:tr h="218031">
                <a:tc>
                  <a:txBody>
                    <a:bodyPr/>
                    <a:lstStyle/>
                    <a:p>
                      <a:pPr algn="l" fontAlgn="b"/>
                      <a:r>
                        <a:rPr lang="cs-CZ" sz="16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Plzeň-jih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9522378"/>
                  </a:ext>
                </a:extLst>
              </a:tr>
              <a:tr h="218031">
                <a:tc>
                  <a:txBody>
                    <a:bodyPr/>
                    <a:lstStyle/>
                    <a:p>
                      <a:pPr algn="l" fontAlgn="b"/>
                      <a:r>
                        <a:rPr lang="cs-CZ" sz="16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Plzeň-sever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2488486"/>
                  </a:ext>
                </a:extLst>
              </a:tr>
              <a:tr h="218031">
                <a:tc>
                  <a:txBody>
                    <a:bodyPr/>
                    <a:lstStyle/>
                    <a:p>
                      <a:pPr algn="l" fontAlgn="b"/>
                      <a:r>
                        <a:rPr lang="cs-CZ" sz="16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Rokycany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003901"/>
                  </a:ext>
                </a:extLst>
              </a:tr>
              <a:tr h="218031">
                <a:tc>
                  <a:txBody>
                    <a:bodyPr/>
                    <a:lstStyle/>
                    <a:p>
                      <a:pPr algn="l" fontAlgn="b"/>
                      <a:r>
                        <a:rPr lang="cs-CZ" sz="16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Pardubice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9493047"/>
                  </a:ext>
                </a:extLst>
              </a:tr>
              <a:tr h="218031">
                <a:tc>
                  <a:txBody>
                    <a:bodyPr/>
                    <a:lstStyle/>
                    <a:p>
                      <a:pPr algn="l" fontAlgn="b"/>
                      <a:r>
                        <a:rPr lang="cs-CZ" sz="16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Benešov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9925774"/>
                  </a:ext>
                </a:extLst>
              </a:tr>
              <a:tr h="218031">
                <a:tc>
                  <a:txBody>
                    <a:bodyPr/>
                    <a:lstStyle/>
                    <a:p>
                      <a:pPr algn="l" fontAlgn="b"/>
                      <a:r>
                        <a:rPr lang="cs-CZ" sz="16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Beroun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1447767"/>
                  </a:ext>
                </a:extLst>
              </a:tr>
              <a:tr h="218031">
                <a:tc>
                  <a:txBody>
                    <a:bodyPr/>
                    <a:lstStyle/>
                    <a:p>
                      <a:pPr algn="l" fontAlgn="b"/>
                      <a:r>
                        <a:rPr lang="cs-CZ" sz="16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Kutná Hora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5186051"/>
                  </a:ext>
                </a:extLst>
              </a:tr>
              <a:tr h="218031">
                <a:tc>
                  <a:txBody>
                    <a:bodyPr/>
                    <a:lstStyle/>
                    <a:p>
                      <a:pPr algn="l" fontAlgn="b"/>
                      <a:r>
                        <a:rPr lang="cs-CZ" sz="16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Mělník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446169"/>
                  </a:ext>
                </a:extLst>
              </a:tr>
              <a:tr h="218031">
                <a:tc>
                  <a:txBody>
                    <a:bodyPr/>
                    <a:lstStyle/>
                    <a:p>
                      <a:pPr algn="l" fontAlgn="b"/>
                      <a:r>
                        <a:rPr lang="cs-CZ" sz="16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Mladá Boleslav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7555005"/>
                  </a:ext>
                </a:extLst>
              </a:tr>
              <a:tr h="218031">
                <a:tc>
                  <a:txBody>
                    <a:bodyPr/>
                    <a:lstStyle/>
                    <a:p>
                      <a:pPr algn="l" fontAlgn="b"/>
                      <a:r>
                        <a:rPr lang="cs-CZ" sz="16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Nymburk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5544327"/>
                  </a:ext>
                </a:extLst>
              </a:tr>
              <a:tr h="218031">
                <a:tc>
                  <a:txBody>
                    <a:bodyPr/>
                    <a:lstStyle/>
                    <a:p>
                      <a:pPr algn="l" fontAlgn="b"/>
                      <a:r>
                        <a:rPr lang="cs-CZ" sz="16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Praha-východ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2583828"/>
                  </a:ext>
                </a:extLst>
              </a:tr>
              <a:tr h="218031">
                <a:tc>
                  <a:txBody>
                    <a:bodyPr/>
                    <a:lstStyle/>
                    <a:p>
                      <a:pPr algn="l" fontAlgn="b"/>
                      <a:r>
                        <a:rPr lang="cs-CZ" sz="16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Prachatice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849593"/>
                  </a:ext>
                </a:extLst>
              </a:tr>
              <a:tr h="218031">
                <a:tc>
                  <a:txBody>
                    <a:bodyPr/>
                    <a:lstStyle/>
                    <a:p>
                      <a:pPr algn="l" fontAlgn="b"/>
                      <a:r>
                        <a:rPr lang="cs-CZ" sz="16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Liberec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7145180"/>
                  </a:ext>
                </a:extLst>
              </a:tr>
              <a:tr h="218031">
                <a:tc>
                  <a:txBody>
                    <a:bodyPr/>
                    <a:lstStyle/>
                    <a:p>
                      <a:pPr algn="l" fontAlgn="b"/>
                      <a:r>
                        <a:rPr lang="cs-CZ" sz="16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Hradec Králové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4734681"/>
                  </a:ext>
                </a:extLst>
              </a:tr>
              <a:tr h="218031">
                <a:tc>
                  <a:txBody>
                    <a:bodyPr/>
                    <a:lstStyle/>
                    <a:p>
                      <a:pPr algn="l" fontAlgn="b"/>
                      <a:r>
                        <a:rPr lang="cs-CZ" sz="16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Svitavy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6032744"/>
                  </a:ext>
                </a:extLst>
              </a:tr>
              <a:tr h="218031">
                <a:tc>
                  <a:txBody>
                    <a:bodyPr/>
                    <a:lstStyle/>
                    <a:p>
                      <a:pPr algn="l" fontAlgn="b"/>
                      <a:r>
                        <a:rPr lang="cs-CZ" sz="16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Havlíčkův Brod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0379448"/>
                  </a:ext>
                </a:extLst>
              </a:tr>
              <a:tr h="218031">
                <a:tc>
                  <a:txBody>
                    <a:bodyPr/>
                    <a:lstStyle/>
                    <a:p>
                      <a:pPr algn="l" fontAlgn="b"/>
                      <a:r>
                        <a:rPr lang="cs-CZ" sz="16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Třebíč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5230931"/>
                  </a:ext>
                </a:extLst>
              </a:tr>
              <a:tr h="218031">
                <a:tc>
                  <a:txBody>
                    <a:bodyPr/>
                    <a:lstStyle/>
                    <a:p>
                      <a:pPr algn="l" fontAlgn="b"/>
                      <a:r>
                        <a:rPr lang="cs-CZ" sz="16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Žďár nad Sázavou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2055919"/>
                  </a:ext>
                </a:extLst>
              </a:tr>
              <a:tr h="218031">
                <a:tc>
                  <a:txBody>
                    <a:bodyPr/>
                    <a:lstStyle/>
                    <a:p>
                      <a:pPr algn="l" fontAlgn="b"/>
                      <a:r>
                        <a:rPr lang="cs-CZ" sz="16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Frýdek-Místek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93164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530937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ázek 5">
            <a:extLst>
              <a:ext uri="{FF2B5EF4-FFF2-40B4-BE49-F238E27FC236}">
                <a16:creationId xmlns:a16="http://schemas.microsoft.com/office/drawing/2014/main" id="{071DEA99-AAB8-4F9B-9410-564B227E4CE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14"/>
          <a:srcRect l="3937"/>
          <a:stretch/>
        </p:blipFill>
        <p:spPr>
          <a:xfrm>
            <a:off x="161924" y="869294"/>
            <a:ext cx="7493463" cy="4857186"/>
          </a:xfrm>
          <a:prstGeom prst="rect">
            <a:avLst/>
          </a:prstGeom>
        </p:spPr>
      </p:pic>
      <p:sp>
        <p:nvSpPr>
          <p:cNvPr id="23" name="Nadpis 2">
            <a:extLst>
              <a:ext uri="{FF2B5EF4-FFF2-40B4-BE49-F238E27FC236}">
                <a16:creationId xmlns:a16="http://schemas.microsoft.com/office/drawing/2014/main" id="{A7B93101-0EBB-4871-8999-7D1ADFC76DC1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5986" y="1"/>
            <a:ext cx="10983926" cy="681036"/>
          </a:xfrm>
        </p:spPr>
        <p:txBody>
          <a:bodyPr>
            <a:normAutofit/>
          </a:bodyPr>
          <a:lstStyle/>
          <a:p>
            <a:r>
              <a:rPr lang="pl-PL" sz="2000" dirty="0"/>
              <a:t>Přehled ORP s potenciálně rizikovými epidemickými hodnotami</a:t>
            </a:r>
            <a:br>
              <a:rPr lang="pl-PL" sz="2000" dirty="0"/>
            </a:br>
            <a:r>
              <a:rPr lang="pl-PL" sz="2000" dirty="0"/>
              <a:t>(kalkulace s hranicí týdenního záchytu 25 případů / 100tis. obyv.)</a:t>
            </a:r>
            <a:endParaRPr lang="cs-CZ" sz="2000" dirty="0">
              <a:latin typeface="+mn-lt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547D1FE-666E-4918-84B0-8DF08342831A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161925" y="5726481"/>
            <a:ext cx="180000" cy="180000"/>
          </a:xfrm>
          <a:prstGeom prst="rect">
            <a:avLst/>
          </a:prstGeom>
          <a:solidFill>
            <a:srgbClr val="D0CCC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2887356-6FF3-46F8-91DC-C5A4EAEF2DAE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161925" y="6098636"/>
            <a:ext cx="180000" cy="180000"/>
          </a:xfrm>
          <a:prstGeom prst="rect">
            <a:avLst/>
          </a:prstGeom>
          <a:solidFill>
            <a:srgbClr val="59535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95E618F-230C-480A-AFD6-92B23C806F31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161925" y="6498779"/>
            <a:ext cx="180000" cy="18000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606B787-E621-45F3-8AD2-4A0E9A111CE8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427650" y="5631815"/>
            <a:ext cx="9249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7denní počty nových případů &gt; 25/100tis. obyv. a s R &lt; 0,95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AE28D02-B0EC-47DD-A50F-BF0460A5DA25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427650" y="6030792"/>
            <a:ext cx="8925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7denní počty nových případů v intervalu 12,5 – 25/100tis. obyv. a s R ≥0,95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1A4AC8-EF49-4B39-ADF0-D3040A070931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427650" y="6400124"/>
            <a:ext cx="8925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7denní počty nových případů &gt; 25/100tis. obyv. a zároveň s R ≥0,95</a:t>
            </a:r>
          </a:p>
        </p:txBody>
      </p:sp>
      <p:sp>
        <p:nvSpPr>
          <p:cNvPr id="11" name="TextovéPole 10"/>
          <p:cNvSpPr txBox="1"/>
          <p:nvPr/>
        </p:nvSpPr>
        <p:spPr>
          <a:xfrm>
            <a:off x="341925" y="869295"/>
            <a:ext cx="17965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ORP</a:t>
            </a:r>
          </a:p>
        </p:txBody>
      </p:sp>
      <p:sp>
        <p:nvSpPr>
          <p:cNvPr id="15" name="TextovéPole 14">
            <a:extLst>
              <a:ext uri="{FF2B5EF4-FFF2-40B4-BE49-F238E27FC236}">
                <a16:creationId xmlns:a16="http://schemas.microsoft.com/office/drawing/2014/main" id="{7A6A054B-D084-4B1D-974A-3ABA12143E85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4059806" y="846283"/>
            <a:ext cx="46248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Počty ORP s potenciálně rizikovým vývojem v čase narůstají. </a:t>
            </a:r>
          </a:p>
        </p:txBody>
      </p:sp>
      <p:graphicFrame>
        <p:nvGraphicFramePr>
          <p:cNvPr id="3" name="Tabulka 2">
            <a:extLst>
              <a:ext uri="{FF2B5EF4-FFF2-40B4-BE49-F238E27FC236}">
                <a16:creationId xmlns:a16="http://schemas.microsoft.com/office/drawing/2014/main" id="{34AB2767-F2BE-4127-9C20-4DB086EEF5F5}"/>
              </a:ext>
            </a:extLst>
          </p:cNvPr>
          <p:cNvGraphicFramePr>
            <a:graphicFrameLocks noGrp="1"/>
          </p:cNvGraphicFramePr>
          <p:nvPr>
            <p:custDataLst>
              <p:tags r:id="rId10"/>
            </p:custDataLst>
          </p:nvPr>
        </p:nvGraphicFramePr>
        <p:xfrm>
          <a:off x="10161593" y="1398728"/>
          <a:ext cx="1801107" cy="3821302"/>
        </p:xfrm>
        <a:graphic>
          <a:graphicData uri="http://schemas.openxmlformats.org/drawingml/2006/table">
            <a:tbl>
              <a:tblPr/>
              <a:tblGrid>
                <a:gridCol w="1801107">
                  <a:extLst>
                    <a:ext uri="{9D8B030D-6E8A-4147-A177-3AD203B41FA5}">
                      <a16:colId xmlns:a16="http://schemas.microsoft.com/office/drawing/2014/main" val="2755832524"/>
                    </a:ext>
                  </a:extLst>
                </a:gridCol>
              </a:tblGrid>
              <a:tr h="226907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Praha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543438"/>
                  </a:ext>
                </a:extLst>
              </a:tr>
              <a:tr h="211435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Benešov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1893986"/>
                  </a:ext>
                </a:extLst>
              </a:tr>
              <a:tr h="211435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Beroun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7439511"/>
                  </a:ext>
                </a:extLst>
              </a:tr>
              <a:tr h="211435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Brandýs n.L.- St.Boleslav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8332052"/>
                  </a:ext>
                </a:extLst>
              </a:tr>
              <a:tr h="211435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Černošice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2445151"/>
                  </a:ext>
                </a:extLst>
              </a:tr>
              <a:tr h="211435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Dobříš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7434484"/>
                  </a:ext>
                </a:extLst>
              </a:tr>
              <a:tr h="211435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Neratovice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9907001"/>
                  </a:ext>
                </a:extLst>
              </a:tr>
              <a:tr h="211435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Poděbrady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0451578"/>
                  </a:ext>
                </a:extLst>
              </a:tr>
              <a:tr h="211435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Vimperk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4705124"/>
                  </a:ext>
                </a:extLst>
              </a:tr>
              <a:tr h="211435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Kralovice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8451289"/>
                  </a:ext>
                </a:extLst>
              </a:tr>
              <a:tr h="211435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Nepomuk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5098191"/>
                  </a:ext>
                </a:extLst>
              </a:tr>
              <a:tr h="211435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Nýřany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7167177"/>
                  </a:ext>
                </a:extLst>
              </a:tr>
              <a:tr h="211435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Plzeň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9900533"/>
                  </a:ext>
                </a:extLst>
              </a:tr>
              <a:tr h="211435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Přeštice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8840135"/>
                  </a:ext>
                </a:extLst>
              </a:tr>
              <a:tr h="211435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Rokycany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3220462"/>
                  </a:ext>
                </a:extLst>
              </a:tr>
              <a:tr h="211435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Stříbro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6625536"/>
                  </a:ext>
                </a:extLst>
              </a:tr>
              <a:tr h="211435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Přelouč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6848352"/>
                  </a:ext>
                </a:extLst>
              </a:tr>
              <a:tr h="211435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Krnov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8590842"/>
                  </a:ext>
                </a:extLst>
              </a:tr>
            </a:tbl>
          </a:graphicData>
        </a:graphic>
      </p:graphicFrame>
      <p:graphicFrame>
        <p:nvGraphicFramePr>
          <p:cNvPr id="4" name="Tabulka 3">
            <a:extLst>
              <a:ext uri="{FF2B5EF4-FFF2-40B4-BE49-F238E27FC236}">
                <a16:creationId xmlns:a16="http://schemas.microsoft.com/office/drawing/2014/main" id="{AB50D3D2-AD52-474B-B4EC-EC3B7E35638E}"/>
              </a:ext>
            </a:extLst>
          </p:cNvPr>
          <p:cNvGraphicFramePr>
            <a:graphicFrameLocks noGrp="1"/>
          </p:cNvGraphicFramePr>
          <p:nvPr>
            <p:custDataLst>
              <p:tags r:id="rId11"/>
            </p:custDataLst>
          </p:nvPr>
        </p:nvGraphicFramePr>
        <p:xfrm>
          <a:off x="8469253" y="1398728"/>
          <a:ext cx="1684016" cy="5230675"/>
        </p:xfrm>
        <a:graphic>
          <a:graphicData uri="http://schemas.openxmlformats.org/drawingml/2006/table">
            <a:tbl>
              <a:tblPr/>
              <a:tblGrid>
                <a:gridCol w="1684016">
                  <a:extLst>
                    <a:ext uri="{9D8B030D-6E8A-4147-A177-3AD203B41FA5}">
                      <a16:colId xmlns:a16="http://schemas.microsoft.com/office/drawing/2014/main" val="3038426710"/>
                    </a:ext>
                  </a:extLst>
                </a:gridCol>
              </a:tblGrid>
              <a:tr h="209227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Český Brod</a:t>
                      </a:r>
                    </a:p>
                  </a:txBody>
                  <a:tcPr marL="8703" marR="8703" marT="8703" marB="0" anchor="b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5930358"/>
                  </a:ext>
                </a:extLst>
              </a:tr>
              <a:tr h="209227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Hořovice</a:t>
                      </a:r>
                    </a:p>
                  </a:txBody>
                  <a:tcPr marL="8703" marR="8703" marT="8703" marB="0" anchor="b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096457"/>
                  </a:ext>
                </a:extLst>
              </a:tr>
              <a:tr h="209227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Kladno</a:t>
                      </a:r>
                    </a:p>
                  </a:txBody>
                  <a:tcPr marL="8703" marR="8703" marT="8703" marB="0" anchor="b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5312106"/>
                  </a:ext>
                </a:extLst>
              </a:tr>
              <a:tr h="209227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Kralupy nad Vltavou</a:t>
                      </a:r>
                    </a:p>
                  </a:txBody>
                  <a:tcPr marL="8703" marR="8703" marT="8703" marB="0" anchor="b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8484962"/>
                  </a:ext>
                </a:extLst>
              </a:tr>
              <a:tr h="209227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Kutná Hora</a:t>
                      </a:r>
                    </a:p>
                  </a:txBody>
                  <a:tcPr marL="8703" marR="8703" marT="8703" marB="0" anchor="b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1770551"/>
                  </a:ext>
                </a:extLst>
              </a:tr>
              <a:tr h="209227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Lysá nad Labem</a:t>
                      </a:r>
                    </a:p>
                  </a:txBody>
                  <a:tcPr marL="8703" marR="8703" marT="8703" marB="0" anchor="b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3371200"/>
                  </a:ext>
                </a:extLst>
              </a:tr>
              <a:tr h="209227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Mladá Boleslav</a:t>
                      </a:r>
                    </a:p>
                  </a:txBody>
                  <a:tcPr marL="8703" marR="8703" marT="8703" marB="0" anchor="b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3738804"/>
                  </a:ext>
                </a:extLst>
              </a:tr>
              <a:tr h="209227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Říčany</a:t>
                      </a:r>
                    </a:p>
                  </a:txBody>
                  <a:tcPr marL="8703" marR="8703" marT="8703" marB="0" anchor="b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1769102"/>
                  </a:ext>
                </a:extLst>
              </a:tr>
              <a:tr h="209227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Votice</a:t>
                      </a:r>
                    </a:p>
                  </a:txBody>
                  <a:tcPr marL="8703" marR="8703" marT="8703" marB="0" anchor="b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2952689"/>
                  </a:ext>
                </a:extLst>
              </a:tr>
              <a:tr h="209227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Prachatice</a:t>
                      </a:r>
                    </a:p>
                  </a:txBody>
                  <a:tcPr marL="8703" marR="8703" marT="8703" marB="0" anchor="b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0637096"/>
                  </a:ext>
                </a:extLst>
              </a:tr>
              <a:tr h="209227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Horšovský Týn</a:t>
                      </a:r>
                    </a:p>
                  </a:txBody>
                  <a:tcPr marL="8703" marR="8703" marT="8703" marB="0" anchor="b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9752921"/>
                  </a:ext>
                </a:extLst>
              </a:tr>
              <a:tr h="209227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Sušice</a:t>
                      </a:r>
                    </a:p>
                  </a:txBody>
                  <a:tcPr marL="8703" marR="8703" marT="8703" marB="0" anchor="b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9821844"/>
                  </a:ext>
                </a:extLst>
              </a:tr>
              <a:tr h="209227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Kadaň</a:t>
                      </a:r>
                    </a:p>
                  </a:txBody>
                  <a:tcPr marL="8703" marR="8703" marT="8703" marB="0" anchor="b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784990"/>
                  </a:ext>
                </a:extLst>
              </a:tr>
              <a:tr h="209227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Lovosice</a:t>
                      </a:r>
                    </a:p>
                  </a:txBody>
                  <a:tcPr marL="8703" marR="8703" marT="8703" marB="0" anchor="b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1112057"/>
                  </a:ext>
                </a:extLst>
              </a:tr>
              <a:tr h="209227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Varnsdorf</a:t>
                      </a:r>
                    </a:p>
                  </a:txBody>
                  <a:tcPr marL="8703" marR="8703" marT="8703" marB="0" anchor="b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7335685"/>
                  </a:ext>
                </a:extLst>
              </a:tr>
              <a:tr h="209227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Hradec Králové</a:t>
                      </a:r>
                    </a:p>
                  </a:txBody>
                  <a:tcPr marL="8703" marR="8703" marT="8703" marB="0" anchor="b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496281"/>
                  </a:ext>
                </a:extLst>
              </a:tr>
              <a:tr h="209227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Rychnov nad Kněžnou</a:t>
                      </a:r>
                    </a:p>
                  </a:txBody>
                  <a:tcPr marL="8703" marR="8703" marT="8703" marB="0" anchor="b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1083505"/>
                  </a:ext>
                </a:extLst>
              </a:tr>
              <a:tr h="209227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Svitavy</a:t>
                      </a:r>
                    </a:p>
                  </a:txBody>
                  <a:tcPr marL="8703" marR="8703" marT="8703" marB="0" anchor="b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73068"/>
                  </a:ext>
                </a:extLst>
              </a:tr>
              <a:tr h="209227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Vysoké Mýto</a:t>
                      </a:r>
                    </a:p>
                  </a:txBody>
                  <a:tcPr marL="8703" marR="8703" marT="8703" marB="0" anchor="b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2075850"/>
                  </a:ext>
                </a:extLst>
              </a:tr>
              <a:tr h="209227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Havlíčkův Brod</a:t>
                      </a:r>
                    </a:p>
                  </a:txBody>
                  <a:tcPr marL="8703" marR="8703" marT="8703" marB="0" anchor="b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0984363"/>
                  </a:ext>
                </a:extLst>
              </a:tr>
              <a:tr h="209227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Chotěboř</a:t>
                      </a:r>
                    </a:p>
                  </a:txBody>
                  <a:tcPr marL="8703" marR="8703" marT="8703" marB="0" anchor="b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7781960"/>
                  </a:ext>
                </a:extLst>
              </a:tr>
              <a:tr h="209227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Třebíč</a:t>
                      </a:r>
                    </a:p>
                  </a:txBody>
                  <a:tcPr marL="8703" marR="8703" marT="8703" marB="0" anchor="b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1297199"/>
                  </a:ext>
                </a:extLst>
              </a:tr>
              <a:tr h="209227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Mikulov</a:t>
                      </a:r>
                    </a:p>
                  </a:txBody>
                  <a:tcPr marL="8703" marR="8703" marT="8703" marB="0" anchor="b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1167534"/>
                  </a:ext>
                </a:extLst>
              </a:tr>
              <a:tr h="209227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Frenštát pod Radhoštěm</a:t>
                      </a:r>
                    </a:p>
                  </a:txBody>
                  <a:tcPr marL="8703" marR="8703" marT="8703" marB="0" anchor="b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1396038"/>
                  </a:ext>
                </a:extLst>
              </a:tr>
              <a:tr h="209227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Třinec</a:t>
                      </a:r>
                    </a:p>
                  </a:txBody>
                  <a:tcPr marL="8703" marR="8703" marT="8703" marB="0" anchor="b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549936"/>
                  </a:ext>
                </a:extLst>
              </a:tr>
            </a:tbl>
          </a:graphicData>
        </a:graphic>
      </p:graphicFrame>
      <p:graphicFrame>
        <p:nvGraphicFramePr>
          <p:cNvPr id="8" name="Tabulka 7">
            <a:extLst>
              <a:ext uri="{FF2B5EF4-FFF2-40B4-BE49-F238E27FC236}">
                <a16:creationId xmlns:a16="http://schemas.microsoft.com/office/drawing/2014/main" id="{3883E89B-F05E-4256-BDC7-C8C6839B6037}"/>
              </a:ext>
            </a:extLst>
          </p:cNvPr>
          <p:cNvGraphicFramePr>
            <a:graphicFrameLocks noGrp="1"/>
          </p:cNvGraphicFramePr>
          <p:nvPr>
            <p:custDataLst>
              <p:tags r:id="rId12"/>
            </p:custDataLst>
          </p:nvPr>
        </p:nvGraphicFramePr>
        <p:xfrm>
          <a:off x="7113864" y="1398728"/>
          <a:ext cx="1355389" cy="583880"/>
        </p:xfrm>
        <a:graphic>
          <a:graphicData uri="http://schemas.openxmlformats.org/drawingml/2006/table">
            <a:tbl>
              <a:tblPr/>
              <a:tblGrid>
                <a:gridCol w="1355389">
                  <a:extLst>
                    <a:ext uri="{9D8B030D-6E8A-4147-A177-3AD203B41FA5}">
                      <a16:colId xmlns:a16="http://schemas.microsoft.com/office/drawing/2014/main" val="2430084143"/>
                    </a:ext>
                  </a:extLst>
                </a:gridCol>
              </a:tblGrid>
              <a:tr h="125983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Blovice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9708791"/>
                  </a:ext>
                </a:extLst>
              </a:tr>
              <a:tr h="199070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Náměšť nad Oslavou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0037221"/>
                  </a:ext>
                </a:extLst>
              </a:tr>
              <a:tr h="125983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Jablunkov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63932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447868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" name="Chart 4">
            <a:extLst>
              <a:ext uri="{FF2B5EF4-FFF2-40B4-BE49-F238E27FC236}">
                <a16:creationId xmlns:a16="http://schemas.microsoft.com/office/drawing/2014/main" id="{B1276870-99EE-4D94-8977-D4A2442A6BFE}"/>
              </a:ext>
            </a:extLst>
          </p:cNvPr>
          <p:cNvGraphicFramePr/>
          <p:nvPr>
            <p:custDataLst>
              <p:tags r:id="rId1"/>
            </p:custDataLst>
          </p:nvPr>
        </p:nvGraphicFramePr>
        <p:xfrm>
          <a:off x="556549" y="867747"/>
          <a:ext cx="11354940" cy="59556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2" name="Nadpis 1">
            <a:extLst>
              <a:ext uri="{FF2B5EF4-FFF2-40B4-BE49-F238E27FC236}">
                <a16:creationId xmlns:a16="http://schemas.microsoft.com/office/drawing/2014/main" id="{C70790D6-BA3F-46D0-99B1-4BDE2A0ABF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739" y="2"/>
            <a:ext cx="7398973" cy="576000"/>
          </a:xfrm>
        </p:spPr>
        <p:txBody>
          <a:bodyPr/>
          <a:lstStyle/>
          <a:p>
            <a:r>
              <a:rPr lang="en-US" dirty="0" err="1">
                <a:latin typeface="+mn-lt"/>
              </a:rPr>
              <a:t>Modelov</a:t>
            </a:r>
            <a:r>
              <a:rPr lang="cs-CZ" dirty="0">
                <a:latin typeface="+mn-lt"/>
              </a:rPr>
              <a:t>é scénáře: </a:t>
            </a:r>
            <a:r>
              <a:rPr lang="cs-CZ" dirty="0" err="1">
                <a:latin typeface="+mn-lt"/>
              </a:rPr>
              <a:t>7denní</a:t>
            </a:r>
            <a:r>
              <a:rPr lang="cs-CZ" dirty="0">
                <a:latin typeface="+mn-lt"/>
              </a:rPr>
              <a:t> hodnoty na 100 tisíc obyvatel</a:t>
            </a:r>
          </a:p>
        </p:txBody>
      </p:sp>
      <p:sp>
        <p:nvSpPr>
          <p:cNvPr id="15" name="TextovéPole 14">
            <a:extLst>
              <a:ext uri="{FF2B5EF4-FFF2-40B4-BE49-F238E27FC236}">
                <a16:creationId xmlns:a16="http://schemas.microsoft.com/office/drawing/2014/main" id="{D297EC6B-32AF-493A-B2A7-B285C8CEF178}"/>
              </a:ext>
            </a:extLst>
          </p:cNvPr>
          <p:cNvSpPr txBox="1"/>
          <p:nvPr/>
        </p:nvSpPr>
        <p:spPr>
          <a:xfrm>
            <a:off x="1931960" y="818089"/>
            <a:ext cx="38612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Epidemická křivka odpovídající R = 1,10</a:t>
            </a:r>
          </a:p>
        </p:txBody>
      </p:sp>
      <p:sp>
        <p:nvSpPr>
          <p:cNvPr id="17" name="Obdélník 16">
            <a:extLst>
              <a:ext uri="{FF2B5EF4-FFF2-40B4-BE49-F238E27FC236}">
                <a16:creationId xmlns:a16="http://schemas.microsoft.com/office/drawing/2014/main" id="{3C9B186B-8163-428B-A364-E90D3144B57D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5175471" y="894538"/>
            <a:ext cx="237744" cy="23774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TextovéPole 17">
            <a:extLst>
              <a:ext uri="{FF2B5EF4-FFF2-40B4-BE49-F238E27FC236}">
                <a16:creationId xmlns:a16="http://schemas.microsoft.com/office/drawing/2014/main" id="{35669B2F-D612-4664-B709-53D98132D57A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5447296" y="867747"/>
            <a:ext cx="15734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 z IS IN</a:t>
            </a:r>
            <a:endParaRPr kumimoji="0" lang="cs-CZ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9" name="Přímá spojnice 18">
            <a:extLst>
              <a:ext uri="{FF2B5EF4-FFF2-40B4-BE49-F238E27FC236}">
                <a16:creationId xmlns:a16="http://schemas.microsoft.com/office/drawing/2014/main" id="{76B85254-1A7D-488E-9830-3F99A7742F43}"/>
              </a:ext>
            </a:extLst>
          </p:cNvPr>
          <p:cNvCxnSpPr>
            <a:cxnSpLocks/>
          </p:cNvCxnSpPr>
          <p:nvPr/>
        </p:nvCxnSpPr>
        <p:spPr>
          <a:xfrm>
            <a:off x="1637215" y="973124"/>
            <a:ext cx="23774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ovéPole 19">
            <a:extLst>
              <a:ext uri="{FF2B5EF4-FFF2-40B4-BE49-F238E27FC236}">
                <a16:creationId xmlns:a16="http://schemas.microsoft.com/office/drawing/2014/main" id="{7DE1342D-EB8B-4B07-AF76-9D71853830EC}"/>
              </a:ext>
            </a:extLst>
          </p:cNvPr>
          <p:cNvSpPr txBox="1"/>
          <p:nvPr/>
        </p:nvSpPr>
        <p:spPr>
          <a:xfrm>
            <a:off x="1931960" y="1043309"/>
            <a:ext cx="31354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Epidemická křivka odpovídající R = 0,90</a:t>
            </a:r>
          </a:p>
        </p:txBody>
      </p:sp>
      <p:cxnSp>
        <p:nvCxnSpPr>
          <p:cNvPr id="21" name="Přímá spojnice 20">
            <a:extLst>
              <a:ext uri="{FF2B5EF4-FFF2-40B4-BE49-F238E27FC236}">
                <a16:creationId xmlns:a16="http://schemas.microsoft.com/office/drawing/2014/main" id="{E4706C2C-C343-4CD4-BC4A-ED6979CFCE85}"/>
              </a:ext>
            </a:extLst>
          </p:cNvPr>
          <p:cNvCxnSpPr>
            <a:cxnSpLocks/>
          </p:cNvCxnSpPr>
          <p:nvPr/>
        </p:nvCxnSpPr>
        <p:spPr>
          <a:xfrm>
            <a:off x="1637215" y="1196431"/>
            <a:ext cx="237744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Přímá spojnice 24">
            <a:extLst>
              <a:ext uri="{FF2B5EF4-FFF2-40B4-BE49-F238E27FC236}">
                <a16:creationId xmlns:a16="http://schemas.microsoft.com/office/drawing/2014/main" id="{E453CAE8-274D-40EB-837F-1DFE06B3FC2E}"/>
              </a:ext>
            </a:extLst>
          </p:cNvPr>
          <p:cNvCxnSpPr>
            <a:cxnSpLocks/>
          </p:cNvCxnSpPr>
          <p:nvPr/>
        </p:nvCxnSpPr>
        <p:spPr>
          <a:xfrm>
            <a:off x="1637215" y="1424930"/>
            <a:ext cx="237744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ovéPole 28">
            <a:extLst>
              <a:ext uri="{FF2B5EF4-FFF2-40B4-BE49-F238E27FC236}">
                <a16:creationId xmlns:a16="http://schemas.microsoft.com/office/drawing/2014/main" id="{266137AA-9182-40A3-A142-5179882050AD}"/>
              </a:ext>
            </a:extLst>
          </p:cNvPr>
          <p:cNvSpPr txBox="1"/>
          <p:nvPr/>
        </p:nvSpPr>
        <p:spPr>
          <a:xfrm>
            <a:off x="1924103" y="1275634"/>
            <a:ext cx="386120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Epidemická křivka odpovídající R = 0,70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(scénáře ze dne 1. 6. 2021)</a:t>
            </a:r>
          </a:p>
        </p:txBody>
      </p:sp>
      <p:sp>
        <p:nvSpPr>
          <p:cNvPr id="30" name="TextBox 6">
            <a:extLst>
              <a:ext uri="{FF2B5EF4-FFF2-40B4-BE49-F238E27FC236}">
                <a16:creationId xmlns:a16="http://schemas.microsoft.com/office/drawing/2014/main" id="{8B058FAD-246D-4FB5-9A38-9461A45D5931}"/>
              </a:ext>
            </a:extLst>
          </p:cNvPr>
          <p:cNvSpPr txBox="1"/>
          <p:nvPr/>
        </p:nvSpPr>
        <p:spPr>
          <a:xfrm rot="16200000">
            <a:off x="-1483263" y="3360473"/>
            <a:ext cx="3640833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7denní</a:t>
            </a: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kumulativní </a:t>
            </a:r>
            <a:r>
              <a:rPr kumimoji="0" lang="cs-CZ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počet </a:t>
            </a: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osob s</a:t>
            </a:r>
            <a:r>
              <a:rPr kumimoji="0" lang="cs-CZ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nově</a:t>
            </a: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prokázanou</a:t>
            </a:r>
            <a:r>
              <a:rPr kumimoji="0" lang="cs-CZ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nákazou COVID-19</a:t>
            </a:r>
            <a:r>
              <a:rPr kumimoji="0" lang="cs-CZ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na </a:t>
            </a: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100 tis. osob</a:t>
            </a:r>
          </a:p>
        </p:txBody>
      </p:sp>
      <p:sp>
        <p:nvSpPr>
          <p:cNvPr id="22" name="TextovéPole 21">
            <a:extLst>
              <a:ext uri="{FF2B5EF4-FFF2-40B4-BE49-F238E27FC236}">
                <a16:creationId xmlns:a16="http://schemas.microsoft.com/office/drawing/2014/main" id="{C2CDA8BD-006D-42A8-BA88-064DA323F845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11558187" y="3553360"/>
            <a:ext cx="892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100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na 100 tis.</a:t>
            </a:r>
          </a:p>
        </p:txBody>
      </p:sp>
      <p:sp>
        <p:nvSpPr>
          <p:cNvPr id="23" name="TextovéPole 22">
            <a:extLst>
              <a:ext uri="{FF2B5EF4-FFF2-40B4-BE49-F238E27FC236}">
                <a16:creationId xmlns:a16="http://schemas.microsoft.com/office/drawing/2014/main" id="{5B77FD62-F375-40BF-A635-0F86D4274581}"/>
              </a:ext>
            </a:extLst>
          </p:cNvPr>
          <p:cNvSpPr txBox="1"/>
          <p:nvPr/>
        </p:nvSpPr>
        <p:spPr>
          <a:xfrm>
            <a:off x="11577452" y="4621660"/>
            <a:ext cx="892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50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na 100 tis.</a:t>
            </a:r>
          </a:p>
        </p:txBody>
      </p:sp>
      <p:sp>
        <p:nvSpPr>
          <p:cNvPr id="3" name="Šipka dolů 2"/>
          <p:cNvSpPr/>
          <p:nvPr/>
        </p:nvSpPr>
        <p:spPr>
          <a:xfrm>
            <a:off x="10420350" y="3075122"/>
            <a:ext cx="738002" cy="44991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TextovéPole 23">
            <a:extLst>
              <a:ext uri="{FF2B5EF4-FFF2-40B4-BE49-F238E27FC236}">
                <a16:creationId xmlns:a16="http://schemas.microsoft.com/office/drawing/2014/main" id="{7B8FBEB6-C6A6-4758-B0C8-FC0B082E2D04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5257275" y="1952380"/>
            <a:ext cx="63373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Počty nově nakažených osob celorepublikově rostou v důsledku vývoje v Praze a v některých okresech Středočeského a Plzeňského kraje.</a:t>
            </a:r>
          </a:p>
        </p:txBody>
      </p:sp>
    </p:spTree>
    <p:extLst>
      <p:ext uri="{BB962C8B-B14F-4D97-AF65-F5344CB8AC3E}">
        <p14:creationId xmlns:p14="http://schemas.microsoft.com/office/powerpoint/2010/main" val="35576557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Table 33">
            <a:extLst>
              <a:ext uri="{FF2B5EF4-FFF2-40B4-BE49-F238E27FC236}">
                <a16:creationId xmlns:a16="http://schemas.microsoft.com/office/drawing/2014/main" id="{4C5A20A0-A260-40EF-BD1E-C982250FE1FD}"/>
              </a:ext>
            </a:extLst>
          </p:cNvPr>
          <p:cNvGraphicFramePr>
            <a:graphicFrameLocks noGrp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249418252"/>
              </p:ext>
            </p:extLst>
          </p:nvPr>
        </p:nvGraphicFramePr>
        <p:xfrm>
          <a:off x="838200" y="3088673"/>
          <a:ext cx="9064944" cy="3505200"/>
        </p:xfrm>
        <a:graphic>
          <a:graphicData uri="http://schemas.openxmlformats.org/drawingml/2006/table">
            <a:tbl>
              <a:tblPr/>
              <a:tblGrid>
                <a:gridCol w="7173873">
                  <a:extLst>
                    <a:ext uri="{9D8B030D-6E8A-4147-A177-3AD203B41FA5}">
                      <a16:colId xmlns:a16="http://schemas.microsoft.com/office/drawing/2014/main" val="1918387992"/>
                    </a:ext>
                  </a:extLst>
                </a:gridCol>
                <a:gridCol w="1891071">
                  <a:extLst>
                    <a:ext uri="{9D8B030D-6E8A-4147-A177-3AD203B41FA5}">
                      <a16:colId xmlns:a16="http://schemas.microsoft.com/office/drawing/2014/main" val="1639439843"/>
                    </a:ext>
                  </a:extLst>
                </a:gridCol>
              </a:tblGrid>
              <a:tr h="798192">
                <a:tc>
                  <a:txBody>
                    <a:bodyPr/>
                    <a:lstStyle/>
                    <a:p>
                      <a:pPr algn="l" fontAlgn="b"/>
                      <a:r>
                        <a:rPr lang="cs-CZ" sz="5700" b="0" i="0" u="none" strike="noStrike" baseline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Celkem v nemocnici:</a:t>
                      </a:r>
                      <a:endParaRPr lang="cs-CZ" sz="5700" b="0" i="0" u="none" strike="noStrike" baseline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5700" b="0" i="0" u="none" strike="noStrike" baseline="0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27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79789772"/>
                  </a:ext>
                </a:extLst>
              </a:tr>
              <a:tr h="798192">
                <a:tc>
                  <a:txBody>
                    <a:bodyPr/>
                    <a:lstStyle/>
                    <a:p>
                      <a:pPr algn="l" fontAlgn="b"/>
                      <a:r>
                        <a:rPr lang="cs-CZ" sz="5700" b="0" i="0" u="none" strike="noStrike" baseline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 toho JIP:</a:t>
                      </a:r>
                      <a:endParaRPr lang="cs-CZ" sz="5700" b="0" i="0" u="none" strike="noStrike" baseline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5700" b="0" i="0" u="none" strike="noStrike" baseline="0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1122535"/>
                  </a:ext>
                </a:extLst>
              </a:tr>
              <a:tr h="798192">
                <a:tc>
                  <a:txBody>
                    <a:bodyPr/>
                    <a:lstStyle/>
                    <a:p>
                      <a:pPr algn="l" fontAlgn="b"/>
                      <a:r>
                        <a:rPr lang="cs-CZ" sz="5700" b="0" i="0" u="none" strike="noStrike" baseline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 toho UPV:</a:t>
                      </a:r>
                      <a:endParaRPr lang="cs-CZ" sz="5700" b="0" i="0" u="none" strike="noStrike" baseline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5700" b="0" i="0" u="none" strike="noStrike" baseline="0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32193534"/>
                  </a:ext>
                </a:extLst>
              </a:tr>
              <a:tr h="798192">
                <a:tc>
                  <a:txBody>
                    <a:bodyPr/>
                    <a:lstStyle/>
                    <a:p>
                      <a:pPr algn="l" fontAlgn="b"/>
                      <a:r>
                        <a:rPr lang="cs-CZ" sz="5700" b="0" i="0" u="none" strike="noStrike" baseline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 toho ECMO:</a:t>
                      </a:r>
                      <a:endParaRPr lang="cs-CZ" sz="5700" b="0" i="0" u="none" strike="noStrike" baseline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5700" b="0" i="0" u="none" strike="noStrike" baseline="0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92537972"/>
                  </a:ext>
                </a:extLst>
              </a:tr>
            </a:tbl>
          </a:graphicData>
        </a:graphic>
      </p:graphicFrame>
      <p:sp>
        <p:nvSpPr>
          <p:cNvPr id="35" name="Šipka dolů 1">
            <a:extLst>
              <a:ext uri="{FF2B5EF4-FFF2-40B4-BE49-F238E27FC236}">
                <a16:creationId xmlns:a16="http://schemas.microsoft.com/office/drawing/2014/main" id="{273E8147-1472-4BD2-B50D-7B3FC07C0A00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5144651" y="1892081"/>
            <a:ext cx="1588655" cy="785091"/>
          </a:xfrm>
          <a:prstGeom prst="downArrow">
            <a:avLst/>
          </a:prstGeom>
          <a:solidFill>
            <a:srgbClr val="30598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ovéPole 2">
            <a:extLst>
              <a:ext uri="{FF2B5EF4-FFF2-40B4-BE49-F238E27FC236}">
                <a16:creationId xmlns:a16="http://schemas.microsoft.com/office/drawing/2014/main" id="{AFABE329-CC08-4062-8E80-53173DE0C38F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677008" y="334108"/>
            <a:ext cx="1113106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Z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Aktuální </a:t>
            </a:r>
            <a:r>
              <a:rPr kumimoji="0" lang="cs-CZ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počty </a:t>
            </a:r>
            <a:r>
              <a:rPr kumimoji="0" lang="en-CZ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hospitalizovaných</a:t>
            </a:r>
            <a:r>
              <a:rPr kumimoji="0" lang="cs-CZ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pacientů klesají</a:t>
            </a:r>
            <a:br>
              <a:rPr kumimoji="0" lang="cs-CZ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cs-CZ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 roste i dostupná kapacita lůžek, včetně JIP</a:t>
            </a:r>
            <a:endParaRPr kumimoji="0" lang="cs-CZ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Šipka doprava 5">
            <a:extLst>
              <a:ext uri="{FF2B5EF4-FFF2-40B4-BE49-F238E27FC236}">
                <a16:creationId xmlns:a16="http://schemas.microsoft.com/office/drawing/2014/main" id="{8B605E19-8E0D-463F-BF24-B2B0E9C63CD0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 rot="5400000">
            <a:off x="10031632" y="3369110"/>
            <a:ext cx="493059" cy="4661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Šipka doprava 6">
            <a:extLst>
              <a:ext uri="{FF2B5EF4-FFF2-40B4-BE49-F238E27FC236}">
                <a16:creationId xmlns:a16="http://schemas.microsoft.com/office/drawing/2014/main" id="{D25A05A7-A807-4583-A277-C5FD37355EA7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 rot="5400000">
            <a:off x="10031632" y="4224634"/>
            <a:ext cx="493059" cy="4661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Šipka doprava 7">
            <a:extLst>
              <a:ext uri="{FF2B5EF4-FFF2-40B4-BE49-F238E27FC236}">
                <a16:creationId xmlns:a16="http://schemas.microsoft.com/office/drawing/2014/main" id="{A73723C6-25FD-4433-AFB1-043FE8AB577F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 rot="5400000">
            <a:off x="10019398" y="5943880"/>
            <a:ext cx="493059" cy="4661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12" name="Tabulka 4">
            <a:extLst>
              <a:ext uri="{FF2B5EF4-FFF2-40B4-BE49-F238E27FC236}">
                <a16:creationId xmlns:a16="http://schemas.microsoft.com/office/drawing/2014/main" id="{26779AC8-5DFA-4636-8E54-5D5708628E65}"/>
              </a:ext>
            </a:extLst>
          </p:cNvPr>
          <p:cNvGraphicFramePr>
            <a:graphicFrameLocks noGrp="1"/>
          </p:cNvGraphicFramePr>
          <p:nvPr>
            <p:custDataLst>
              <p:tags r:id="rId7"/>
            </p:custDataLst>
            <p:extLst>
              <p:ext uri="{D42A27DB-BD31-4B8C-83A1-F6EECF244321}">
                <p14:modId xmlns:p14="http://schemas.microsoft.com/office/powerpoint/2010/main" val="3744368885"/>
              </p:ext>
            </p:extLst>
          </p:nvPr>
        </p:nvGraphicFramePr>
        <p:xfrm>
          <a:off x="7737231" y="2713132"/>
          <a:ext cx="3077308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8846">
                  <a:extLst>
                    <a:ext uri="{9D8B030D-6E8A-4147-A177-3AD203B41FA5}">
                      <a16:colId xmlns:a16="http://schemas.microsoft.com/office/drawing/2014/main" val="3701563452"/>
                    </a:ext>
                  </a:extLst>
                </a:gridCol>
                <a:gridCol w="1758462">
                  <a:extLst>
                    <a:ext uri="{9D8B030D-6E8A-4147-A177-3AD203B41FA5}">
                      <a16:colId xmlns:a16="http://schemas.microsoft.com/office/drawing/2014/main" val="21215855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cs-CZ" sz="2400"/>
                        <a:t>Stav k</a:t>
                      </a:r>
                      <a:endParaRPr lang="cs-CZ" sz="2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0598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24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15.7.2021</a:t>
                      </a: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059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4326571"/>
                  </a:ext>
                </a:extLst>
              </a:tr>
            </a:tbl>
          </a:graphicData>
        </a:graphic>
      </p:graphicFrame>
      <p:sp>
        <p:nvSpPr>
          <p:cNvPr id="10" name="Šipka doprava 6">
            <a:extLst>
              <a:ext uri="{FF2B5EF4-FFF2-40B4-BE49-F238E27FC236}">
                <a16:creationId xmlns:a16="http://schemas.microsoft.com/office/drawing/2014/main" id="{2921A4FD-8475-4DAE-BED7-73C17A115A34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 rot="5400000">
            <a:off x="10010559" y="5080158"/>
            <a:ext cx="493059" cy="4661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084206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E083D3C-33A4-427C-8968-4D544558584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cs-CZ" b="1" dirty="0"/>
              <a:t>Datová a informační základna </a:t>
            </a:r>
            <a:br>
              <a:rPr lang="cs-CZ" b="1" dirty="0"/>
            </a:br>
            <a:r>
              <a:rPr lang="cs-CZ" b="1" dirty="0"/>
              <a:t>pro management pandemie COVID-19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3DC956FD-6669-4C82-B852-E3CE5A476C50}"/>
              </a:ext>
            </a:extLst>
          </p:cNvPr>
          <p:cNvSpPr>
            <a:spLocks noGrp="1"/>
          </p:cNvSpPr>
          <p:nvPr>
            <p:ph type="subTitle" idx="1"/>
            <p:custDataLst>
              <p:tags r:id="rId1"/>
            </p:custDataLst>
          </p:nvPr>
        </p:nvSpPr>
        <p:spPr>
          <a:xfrm>
            <a:off x="143346" y="3693109"/>
            <a:ext cx="11905307" cy="2317166"/>
          </a:xfrm>
        </p:spPr>
        <p:txBody>
          <a:bodyPr>
            <a:normAutofit/>
          </a:bodyPr>
          <a:lstStyle/>
          <a:p>
            <a:r>
              <a:rPr lang="cs-CZ" sz="4800" b="1" dirty="0"/>
              <a:t>Prováděné testy a jejich pozitivita</a:t>
            </a:r>
          </a:p>
        </p:txBody>
      </p:sp>
    </p:spTree>
    <p:extLst>
      <p:ext uri="{BB962C8B-B14F-4D97-AF65-F5344CB8AC3E}">
        <p14:creationId xmlns:p14="http://schemas.microsoft.com/office/powerpoint/2010/main" val="7470965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Chart 4">
            <a:extLst>
              <a:ext uri="{FF2B5EF4-FFF2-40B4-BE49-F238E27FC236}">
                <a16:creationId xmlns:a16="http://schemas.microsoft.com/office/drawing/2014/main" id="{4017EDDB-B32A-4BE0-898A-6E9220016009}"/>
              </a:ext>
            </a:extLst>
          </p:cNvPr>
          <p:cNvGraphicFramePr/>
          <p:nvPr>
            <p:custDataLst>
              <p:tags r:id="rId2"/>
            </p:custDataLst>
          </p:nvPr>
        </p:nvGraphicFramePr>
        <p:xfrm>
          <a:off x="57147" y="2876910"/>
          <a:ext cx="12030075" cy="40337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"/>
          </a:graphicData>
        </a:graphic>
      </p:graphicFrame>
      <p:sp>
        <p:nvSpPr>
          <p:cNvPr id="2" name="Nadpis 1">
            <a:extLst>
              <a:ext uri="{FF2B5EF4-FFF2-40B4-BE49-F238E27FC236}">
                <a16:creationId xmlns:a16="http://schemas.microsoft.com/office/drawing/2014/main" id="{F3DA7FDE-62BA-4179-BA4D-AB192F2667D4}"/>
              </a:ext>
            </a:extLst>
          </p:cNvPr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381739" y="2"/>
            <a:ext cx="7776839" cy="576000"/>
          </a:xfrm>
        </p:spPr>
        <p:txBody>
          <a:bodyPr/>
          <a:lstStyle/>
          <a:p>
            <a:r>
              <a:rPr lang="en-US" dirty="0"/>
              <a:t>Po</a:t>
            </a:r>
            <a:r>
              <a:rPr lang="cs-CZ" dirty="0" err="1"/>
              <a:t>čty</a:t>
            </a:r>
            <a:r>
              <a:rPr lang="cs-CZ" dirty="0"/>
              <a:t> realizovaných PCR testů v čase </a:t>
            </a:r>
          </a:p>
        </p:txBody>
      </p:sp>
      <p:sp>
        <p:nvSpPr>
          <p:cNvPr id="32" name="Zahnutá šipka nahoru 25">
            <a:extLst>
              <a:ext uri="{FF2B5EF4-FFF2-40B4-BE49-F238E27FC236}">
                <a16:creationId xmlns:a16="http://schemas.microsoft.com/office/drawing/2014/main" id="{0BBE6A33-48F0-49E1-9234-59BBC97607D7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1203450" y="2464775"/>
            <a:ext cx="1944000" cy="497840"/>
          </a:xfrm>
          <a:prstGeom prst="curvedUp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3" name="Zahnutá šipka nahoru 25">
            <a:extLst>
              <a:ext uri="{FF2B5EF4-FFF2-40B4-BE49-F238E27FC236}">
                <a16:creationId xmlns:a16="http://schemas.microsoft.com/office/drawing/2014/main" id="{C140FC7B-E4FD-4E67-92ED-DBF34CACB889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3172865" y="2464775"/>
            <a:ext cx="1944000" cy="497840"/>
          </a:xfrm>
          <a:prstGeom prst="curvedUp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6" name="Zahnutá šipka nahoru 25">
            <a:extLst>
              <a:ext uri="{FF2B5EF4-FFF2-40B4-BE49-F238E27FC236}">
                <a16:creationId xmlns:a16="http://schemas.microsoft.com/office/drawing/2014/main" id="{FEEB2FF7-BE27-405C-9A19-734E8CFD46B1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5156206" y="2493685"/>
            <a:ext cx="1944000" cy="497840"/>
          </a:xfrm>
          <a:prstGeom prst="curvedUp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7" name="Zahnutá šipka nahoru 25">
            <a:extLst>
              <a:ext uri="{FF2B5EF4-FFF2-40B4-BE49-F238E27FC236}">
                <a16:creationId xmlns:a16="http://schemas.microsoft.com/office/drawing/2014/main" id="{4F4AAAE2-F558-418C-BAA2-D0B97D253513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7139548" y="2491254"/>
            <a:ext cx="1944000" cy="497840"/>
          </a:xfrm>
          <a:prstGeom prst="curvedUp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" name="TextovéPole 2"/>
          <p:cNvSpPr txBox="1"/>
          <p:nvPr/>
        </p:nvSpPr>
        <p:spPr>
          <a:xfrm>
            <a:off x="201842" y="618314"/>
            <a:ext cx="1177832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Počet PCR testů se stále udržuje na průměrné denní kapacitě vyšší než 28 000</a:t>
            </a:r>
          </a:p>
        </p:txBody>
      </p:sp>
      <p:graphicFrame>
        <p:nvGraphicFramePr>
          <p:cNvPr id="16" name="Tabulka 8">
            <a:extLst>
              <a:ext uri="{FF2B5EF4-FFF2-40B4-BE49-F238E27FC236}">
                <a16:creationId xmlns:a16="http://schemas.microsoft.com/office/drawing/2014/main" id="{F0F9C019-F3F8-4327-9BE1-DF88A29A8EE7}"/>
              </a:ext>
            </a:extLst>
          </p:cNvPr>
          <p:cNvGraphicFramePr>
            <a:graphicFrameLocks noGrp="1"/>
          </p:cNvGraphicFramePr>
          <p:nvPr>
            <p:custDataLst>
              <p:tags r:id="rId8"/>
            </p:custDataLst>
          </p:nvPr>
        </p:nvGraphicFramePr>
        <p:xfrm>
          <a:off x="182485" y="1049201"/>
          <a:ext cx="11797686" cy="1483320"/>
        </p:xfrm>
        <a:graphic>
          <a:graphicData uri="http://schemas.openxmlformats.org/drawingml/2006/table">
            <a:tbl>
              <a:tblPr firstRow="1" bandRow="1"/>
              <a:tblGrid>
                <a:gridCol w="655427">
                  <a:extLst>
                    <a:ext uri="{9D8B030D-6E8A-4147-A177-3AD203B41FA5}">
                      <a16:colId xmlns:a16="http://schemas.microsoft.com/office/drawing/2014/main" val="3924625702"/>
                    </a:ext>
                  </a:extLst>
                </a:gridCol>
                <a:gridCol w="655427">
                  <a:extLst>
                    <a:ext uri="{9D8B030D-6E8A-4147-A177-3AD203B41FA5}">
                      <a16:colId xmlns:a16="http://schemas.microsoft.com/office/drawing/2014/main" val="3723531014"/>
                    </a:ext>
                  </a:extLst>
                </a:gridCol>
                <a:gridCol w="655427">
                  <a:extLst>
                    <a:ext uri="{9D8B030D-6E8A-4147-A177-3AD203B41FA5}">
                      <a16:colId xmlns:a16="http://schemas.microsoft.com/office/drawing/2014/main" val="4126272650"/>
                    </a:ext>
                  </a:extLst>
                </a:gridCol>
                <a:gridCol w="655427">
                  <a:extLst>
                    <a:ext uri="{9D8B030D-6E8A-4147-A177-3AD203B41FA5}">
                      <a16:colId xmlns:a16="http://schemas.microsoft.com/office/drawing/2014/main" val="1669069357"/>
                    </a:ext>
                  </a:extLst>
                </a:gridCol>
                <a:gridCol w="655427">
                  <a:extLst>
                    <a:ext uri="{9D8B030D-6E8A-4147-A177-3AD203B41FA5}">
                      <a16:colId xmlns:a16="http://schemas.microsoft.com/office/drawing/2014/main" val="2245180415"/>
                    </a:ext>
                  </a:extLst>
                </a:gridCol>
                <a:gridCol w="655427">
                  <a:extLst>
                    <a:ext uri="{9D8B030D-6E8A-4147-A177-3AD203B41FA5}">
                      <a16:colId xmlns:a16="http://schemas.microsoft.com/office/drawing/2014/main" val="1373314509"/>
                    </a:ext>
                  </a:extLst>
                </a:gridCol>
                <a:gridCol w="655427">
                  <a:extLst>
                    <a:ext uri="{9D8B030D-6E8A-4147-A177-3AD203B41FA5}">
                      <a16:colId xmlns:a16="http://schemas.microsoft.com/office/drawing/2014/main" val="462042178"/>
                    </a:ext>
                  </a:extLst>
                </a:gridCol>
                <a:gridCol w="655427">
                  <a:extLst>
                    <a:ext uri="{9D8B030D-6E8A-4147-A177-3AD203B41FA5}">
                      <a16:colId xmlns:a16="http://schemas.microsoft.com/office/drawing/2014/main" val="3498862452"/>
                    </a:ext>
                  </a:extLst>
                </a:gridCol>
                <a:gridCol w="655427">
                  <a:extLst>
                    <a:ext uri="{9D8B030D-6E8A-4147-A177-3AD203B41FA5}">
                      <a16:colId xmlns:a16="http://schemas.microsoft.com/office/drawing/2014/main" val="2916212544"/>
                    </a:ext>
                  </a:extLst>
                </a:gridCol>
                <a:gridCol w="655427">
                  <a:extLst>
                    <a:ext uri="{9D8B030D-6E8A-4147-A177-3AD203B41FA5}">
                      <a16:colId xmlns:a16="http://schemas.microsoft.com/office/drawing/2014/main" val="4284827979"/>
                    </a:ext>
                  </a:extLst>
                </a:gridCol>
                <a:gridCol w="655427">
                  <a:extLst>
                    <a:ext uri="{9D8B030D-6E8A-4147-A177-3AD203B41FA5}">
                      <a16:colId xmlns:a16="http://schemas.microsoft.com/office/drawing/2014/main" val="2006036948"/>
                    </a:ext>
                  </a:extLst>
                </a:gridCol>
                <a:gridCol w="655427">
                  <a:extLst>
                    <a:ext uri="{9D8B030D-6E8A-4147-A177-3AD203B41FA5}">
                      <a16:colId xmlns:a16="http://schemas.microsoft.com/office/drawing/2014/main" val="3094642904"/>
                    </a:ext>
                  </a:extLst>
                </a:gridCol>
                <a:gridCol w="655427">
                  <a:extLst>
                    <a:ext uri="{9D8B030D-6E8A-4147-A177-3AD203B41FA5}">
                      <a16:colId xmlns:a16="http://schemas.microsoft.com/office/drawing/2014/main" val="640797798"/>
                    </a:ext>
                  </a:extLst>
                </a:gridCol>
                <a:gridCol w="655427">
                  <a:extLst>
                    <a:ext uri="{9D8B030D-6E8A-4147-A177-3AD203B41FA5}">
                      <a16:colId xmlns:a16="http://schemas.microsoft.com/office/drawing/2014/main" val="2686944603"/>
                    </a:ext>
                  </a:extLst>
                </a:gridCol>
                <a:gridCol w="655427">
                  <a:extLst>
                    <a:ext uri="{9D8B030D-6E8A-4147-A177-3AD203B41FA5}">
                      <a16:colId xmlns:a16="http://schemas.microsoft.com/office/drawing/2014/main" val="3793287648"/>
                    </a:ext>
                  </a:extLst>
                </a:gridCol>
                <a:gridCol w="655427">
                  <a:extLst>
                    <a:ext uri="{9D8B030D-6E8A-4147-A177-3AD203B41FA5}">
                      <a16:colId xmlns:a16="http://schemas.microsoft.com/office/drawing/2014/main" val="529572551"/>
                    </a:ext>
                  </a:extLst>
                </a:gridCol>
                <a:gridCol w="655427">
                  <a:extLst>
                    <a:ext uri="{9D8B030D-6E8A-4147-A177-3AD203B41FA5}">
                      <a16:colId xmlns:a16="http://schemas.microsoft.com/office/drawing/2014/main" val="3905191187"/>
                    </a:ext>
                  </a:extLst>
                </a:gridCol>
                <a:gridCol w="655427">
                  <a:extLst>
                    <a:ext uri="{9D8B030D-6E8A-4147-A177-3AD203B41FA5}">
                      <a16:colId xmlns:a16="http://schemas.microsoft.com/office/drawing/2014/main" val="2285664354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počet</a:t>
                      </a:r>
                    </a:p>
                  </a:txBody>
                  <a:tcPr marL="9525" marR="9525" marT="9525" marB="0" anchor="b">
                    <a:lnL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počet</a:t>
                      </a:r>
                    </a:p>
                  </a:txBody>
                  <a:tcPr marL="9525" marR="9525" marT="9525" marB="0" anchor="b">
                    <a:lnL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počet</a:t>
                      </a:r>
                    </a:p>
                  </a:txBody>
                  <a:tcPr marL="9525" marR="9525" marT="9525" marB="0" anchor="b">
                    <a:lnL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počet</a:t>
                      </a:r>
                    </a:p>
                  </a:txBody>
                  <a:tcPr marL="9525" marR="9525" marT="9525" marB="0" anchor="b">
                    <a:lnL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počet</a:t>
                      </a:r>
                    </a:p>
                  </a:txBody>
                  <a:tcPr marL="9525" marR="9525" marT="9525" marB="0" anchor="b">
                    <a:lnL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počet</a:t>
                      </a:r>
                    </a:p>
                  </a:txBody>
                  <a:tcPr marL="9525" marR="9525" marT="9525" marB="0" anchor="b">
                    <a:lnL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1069394"/>
                  </a:ext>
                </a:extLst>
              </a:tr>
              <a:tr h="370840"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2. 6.–8. 6. </a:t>
                      </a:r>
                    </a:p>
                  </a:txBody>
                  <a:tcPr marL="9525" marR="9525" marT="9525" marB="0">
                    <a:lnL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9. 6.–15. 6. </a:t>
                      </a:r>
                    </a:p>
                  </a:txBody>
                  <a:tcPr marL="9525" marR="9525" marT="9525" marB="0">
                    <a:lnL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16. 6.–22. 6. </a:t>
                      </a:r>
                    </a:p>
                  </a:txBody>
                  <a:tcPr marL="9525" marR="9525" marT="9525" marB="0">
                    <a:lnL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23. 6.–29. 6. </a:t>
                      </a:r>
                    </a:p>
                  </a:txBody>
                  <a:tcPr marL="9525" marR="9525" marT="9525" marB="0">
                    <a:lnL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30. 6.–6. 7. </a:t>
                      </a:r>
                    </a:p>
                  </a:txBody>
                  <a:tcPr marL="9525" marR="9525" marT="9525" marB="0">
                    <a:lnL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7. 7.–13. 7. </a:t>
                      </a:r>
                    </a:p>
                  </a:txBody>
                  <a:tcPr marL="9525" marR="9525" marT="9525" marB="0">
                    <a:lnL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2668816"/>
                  </a:ext>
                </a:extLst>
              </a:tr>
              <a:tr h="370840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21 785 testů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22 748 testů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24 729 testů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26 700 testů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28 344 testů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27 176 testů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1913717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l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+4,4 %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+8,7 %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+8,0 %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+6,2 %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-4,1 %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4343836"/>
                  </a:ext>
                </a:extLst>
              </a:tr>
            </a:tbl>
          </a:graphicData>
        </a:graphic>
      </p:graphicFrame>
      <p:sp>
        <p:nvSpPr>
          <p:cNvPr id="11" name="Zahnutá šipka nahoru 25">
            <a:extLst>
              <a:ext uri="{FF2B5EF4-FFF2-40B4-BE49-F238E27FC236}">
                <a16:creationId xmlns:a16="http://schemas.microsoft.com/office/drawing/2014/main" id="{4DA51123-8A80-4C92-A1EE-B24AEFDBC901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9162231" y="2488331"/>
            <a:ext cx="1944000" cy="497840"/>
          </a:xfrm>
          <a:prstGeom prst="curvedUpArrow">
            <a:avLst/>
          </a:prstGeom>
          <a:solidFill>
            <a:srgbClr val="3059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99865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3DA7FDE-62BA-4179-BA4D-AB192F2667D4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381739" y="2"/>
            <a:ext cx="7776839" cy="576000"/>
          </a:xfrm>
        </p:spPr>
        <p:txBody>
          <a:bodyPr/>
          <a:lstStyle/>
          <a:p>
            <a:r>
              <a:rPr lang="en-US" dirty="0"/>
              <a:t>Po</a:t>
            </a:r>
            <a:r>
              <a:rPr lang="cs-CZ" dirty="0" err="1"/>
              <a:t>čty</a:t>
            </a:r>
            <a:r>
              <a:rPr lang="cs-CZ" dirty="0"/>
              <a:t> realizovaných </a:t>
            </a:r>
            <a:r>
              <a:rPr lang="en-US" dirty="0"/>
              <a:t>AG</a:t>
            </a:r>
            <a:r>
              <a:rPr lang="cs-CZ" dirty="0"/>
              <a:t> testů v čase</a:t>
            </a:r>
          </a:p>
        </p:txBody>
      </p:sp>
      <p:sp>
        <p:nvSpPr>
          <p:cNvPr id="32" name="Zahnutá šipka nahoru 25">
            <a:extLst>
              <a:ext uri="{FF2B5EF4-FFF2-40B4-BE49-F238E27FC236}">
                <a16:creationId xmlns:a16="http://schemas.microsoft.com/office/drawing/2014/main" id="{0BBE6A33-48F0-49E1-9234-59BBC97607D7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1203450" y="2464775"/>
            <a:ext cx="1944000" cy="497840"/>
          </a:xfrm>
          <a:prstGeom prst="curvedUpArrow">
            <a:avLst/>
          </a:prstGeom>
          <a:solidFill>
            <a:srgbClr val="3059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3" name="Zahnutá šipka nahoru 25">
            <a:extLst>
              <a:ext uri="{FF2B5EF4-FFF2-40B4-BE49-F238E27FC236}">
                <a16:creationId xmlns:a16="http://schemas.microsoft.com/office/drawing/2014/main" id="{C140FC7B-E4FD-4E67-92ED-DBF34CACB889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3172865" y="2464775"/>
            <a:ext cx="1944000" cy="497840"/>
          </a:xfrm>
          <a:prstGeom prst="curvedUpArrow">
            <a:avLst/>
          </a:prstGeom>
          <a:solidFill>
            <a:srgbClr val="3059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5" name="Zahnutá šipka nahoru 25">
            <a:extLst>
              <a:ext uri="{FF2B5EF4-FFF2-40B4-BE49-F238E27FC236}">
                <a16:creationId xmlns:a16="http://schemas.microsoft.com/office/drawing/2014/main" id="{595E001A-4FCA-4DDB-8C25-BFD9173BD478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5116865" y="2464775"/>
            <a:ext cx="1944000" cy="497840"/>
          </a:xfrm>
          <a:prstGeom prst="curvedUpArrow">
            <a:avLst/>
          </a:prstGeom>
          <a:solidFill>
            <a:srgbClr val="3059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6" name="Zahnutá šipka nahoru 25">
            <a:extLst>
              <a:ext uri="{FF2B5EF4-FFF2-40B4-BE49-F238E27FC236}">
                <a16:creationId xmlns:a16="http://schemas.microsoft.com/office/drawing/2014/main" id="{FEEB2FF7-BE27-405C-9A19-734E8CFD46B1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7086280" y="2464775"/>
            <a:ext cx="1944000" cy="497840"/>
          </a:xfrm>
          <a:prstGeom prst="curvedUpArrow">
            <a:avLst/>
          </a:prstGeom>
          <a:solidFill>
            <a:srgbClr val="3059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7" name="Zahnutá šipka nahoru 25">
            <a:extLst>
              <a:ext uri="{FF2B5EF4-FFF2-40B4-BE49-F238E27FC236}">
                <a16:creationId xmlns:a16="http://schemas.microsoft.com/office/drawing/2014/main" id="{4F4AAAE2-F558-418C-BAA2-D0B97D253513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9056914" y="2464775"/>
            <a:ext cx="1944000" cy="497840"/>
          </a:xfrm>
          <a:prstGeom prst="curvedUp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graphicFrame>
        <p:nvGraphicFramePr>
          <p:cNvPr id="14" name="Chart 4">
            <a:extLst>
              <a:ext uri="{FF2B5EF4-FFF2-40B4-BE49-F238E27FC236}">
                <a16:creationId xmlns:a16="http://schemas.microsoft.com/office/drawing/2014/main" id="{4017EDDB-B32A-4BE0-898A-6E9220016009}"/>
              </a:ext>
            </a:extLst>
          </p:cNvPr>
          <p:cNvGraphicFramePr/>
          <p:nvPr>
            <p:custDataLst>
              <p:tags r:id="rId8"/>
            </p:custDataLst>
          </p:nvPr>
        </p:nvGraphicFramePr>
        <p:xfrm>
          <a:off x="57147" y="2876910"/>
          <a:ext cx="12030075" cy="40337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2"/>
          </a:graphicData>
        </a:graphic>
      </p:graphicFrame>
      <p:sp>
        <p:nvSpPr>
          <p:cNvPr id="13" name="TextovéPole 12"/>
          <p:cNvSpPr txBox="1"/>
          <p:nvPr>
            <p:custDataLst>
              <p:tags r:id="rId9"/>
            </p:custDataLst>
          </p:nvPr>
        </p:nvSpPr>
        <p:spPr>
          <a:xfrm>
            <a:off x="211829" y="587536"/>
            <a:ext cx="117783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Počet AG testů se aktuálně drží na průměru cca 50 000 denně.</a:t>
            </a:r>
          </a:p>
        </p:txBody>
      </p:sp>
      <p:graphicFrame>
        <p:nvGraphicFramePr>
          <p:cNvPr id="15" name="Tabulka 8">
            <a:extLst>
              <a:ext uri="{FF2B5EF4-FFF2-40B4-BE49-F238E27FC236}">
                <a16:creationId xmlns:a16="http://schemas.microsoft.com/office/drawing/2014/main" id="{27EDA83E-1938-4257-9288-4A15BE038CBC}"/>
              </a:ext>
            </a:extLst>
          </p:cNvPr>
          <p:cNvGraphicFramePr>
            <a:graphicFrameLocks noGrp="1"/>
          </p:cNvGraphicFramePr>
          <p:nvPr>
            <p:custDataLst>
              <p:tags r:id="rId10"/>
            </p:custDataLst>
          </p:nvPr>
        </p:nvGraphicFramePr>
        <p:xfrm>
          <a:off x="182485" y="1049201"/>
          <a:ext cx="11797686" cy="1483320"/>
        </p:xfrm>
        <a:graphic>
          <a:graphicData uri="http://schemas.openxmlformats.org/drawingml/2006/table">
            <a:tbl>
              <a:tblPr firstRow="1" bandRow="1"/>
              <a:tblGrid>
                <a:gridCol w="655427">
                  <a:extLst>
                    <a:ext uri="{9D8B030D-6E8A-4147-A177-3AD203B41FA5}">
                      <a16:colId xmlns:a16="http://schemas.microsoft.com/office/drawing/2014/main" val="3924625702"/>
                    </a:ext>
                  </a:extLst>
                </a:gridCol>
                <a:gridCol w="655427">
                  <a:extLst>
                    <a:ext uri="{9D8B030D-6E8A-4147-A177-3AD203B41FA5}">
                      <a16:colId xmlns:a16="http://schemas.microsoft.com/office/drawing/2014/main" val="3723531014"/>
                    </a:ext>
                  </a:extLst>
                </a:gridCol>
                <a:gridCol w="655427">
                  <a:extLst>
                    <a:ext uri="{9D8B030D-6E8A-4147-A177-3AD203B41FA5}">
                      <a16:colId xmlns:a16="http://schemas.microsoft.com/office/drawing/2014/main" val="4126272650"/>
                    </a:ext>
                  </a:extLst>
                </a:gridCol>
                <a:gridCol w="655427">
                  <a:extLst>
                    <a:ext uri="{9D8B030D-6E8A-4147-A177-3AD203B41FA5}">
                      <a16:colId xmlns:a16="http://schemas.microsoft.com/office/drawing/2014/main" val="1669069357"/>
                    </a:ext>
                  </a:extLst>
                </a:gridCol>
                <a:gridCol w="655427">
                  <a:extLst>
                    <a:ext uri="{9D8B030D-6E8A-4147-A177-3AD203B41FA5}">
                      <a16:colId xmlns:a16="http://schemas.microsoft.com/office/drawing/2014/main" val="2245180415"/>
                    </a:ext>
                  </a:extLst>
                </a:gridCol>
                <a:gridCol w="655427">
                  <a:extLst>
                    <a:ext uri="{9D8B030D-6E8A-4147-A177-3AD203B41FA5}">
                      <a16:colId xmlns:a16="http://schemas.microsoft.com/office/drawing/2014/main" val="1373314509"/>
                    </a:ext>
                  </a:extLst>
                </a:gridCol>
                <a:gridCol w="655427">
                  <a:extLst>
                    <a:ext uri="{9D8B030D-6E8A-4147-A177-3AD203B41FA5}">
                      <a16:colId xmlns:a16="http://schemas.microsoft.com/office/drawing/2014/main" val="462042178"/>
                    </a:ext>
                  </a:extLst>
                </a:gridCol>
                <a:gridCol w="655427">
                  <a:extLst>
                    <a:ext uri="{9D8B030D-6E8A-4147-A177-3AD203B41FA5}">
                      <a16:colId xmlns:a16="http://schemas.microsoft.com/office/drawing/2014/main" val="3498862452"/>
                    </a:ext>
                  </a:extLst>
                </a:gridCol>
                <a:gridCol w="655427">
                  <a:extLst>
                    <a:ext uri="{9D8B030D-6E8A-4147-A177-3AD203B41FA5}">
                      <a16:colId xmlns:a16="http://schemas.microsoft.com/office/drawing/2014/main" val="2916212544"/>
                    </a:ext>
                  </a:extLst>
                </a:gridCol>
                <a:gridCol w="655427">
                  <a:extLst>
                    <a:ext uri="{9D8B030D-6E8A-4147-A177-3AD203B41FA5}">
                      <a16:colId xmlns:a16="http://schemas.microsoft.com/office/drawing/2014/main" val="4284827979"/>
                    </a:ext>
                  </a:extLst>
                </a:gridCol>
                <a:gridCol w="655427">
                  <a:extLst>
                    <a:ext uri="{9D8B030D-6E8A-4147-A177-3AD203B41FA5}">
                      <a16:colId xmlns:a16="http://schemas.microsoft.com/office/drawing/2014/main" val="2006036948"/>
                    </a:ext>
                  </a:extLst>
                </a:gridCol>
                <a:gridCol w="655427">
                  <a:extLst>
                    <a:ext uri="{9D8B030D-6E8A-4147-A177-3AD203B41FA5}">
                      <a16:colId xmlns:a16="http://schemas.microsoft.com/office/drawing/2014/main" val="3094642904"/>
                    </a:ext>
                  </a:extLst>
                </a:gridCol>
                <a:gridCol w="655427">
                  <a:extLst>
                    <a:ext uri="{9D8B030D-6E8A-4147-A177-3AD203B41FA5}">
                      <a16:colId xmlns:a16="http://schemas.microsoft.com/office/drawing/2014/main" val="640797798"/>
                    </a:ext>
                  </a:extLst>
                </a:gridCol>
                <a:gridCol w="655427">
                  <a:extLst>
                    <a:ext uri="{9D8B030D-6E8A-4147-A177-3AD203B41FA5}">
                      <a16:colId xmlns:a16="http://schemas.microsoft.com/office/drawing/2014/main" val="2686944603"/>
                    </a:ext>
                  </a:extLst>
                </a:gridCol>
                <a:gridCol w="655427">
                  <a:extLst>
                    <a:ext uri="{9D8B030D-6E8A-4147-A177-3AD203B41FA5}">
                      <a16:colId xmlns:a16="http://schemas.microsoft.com/office/drawing/2014/main" val="3793287648"/>
                    </a:ext>
                  </a:extLst>
                </a:gridCol>
                <a:gridCol w="655427">
                  <a:extLst>
                    <a:ext uri="{9D8B030D-6E8A-4147-A177-3AD203B41FA5}">
                      <a16:colId xmlns:a16="http://schemas.microsoft.com/office/drawing/2014/main" val="529572551"/>
                    </a:ext>
                  </a:extLst>
                </a:gridCol>
                <a:gridCol w="655427">
                  <a:extLst>
                    <a:ext uri="{9D8B030D-6E8A-4147-A177-3AD203B41FA5}">
                      <a16:colId xmlns:a16="http://schemas.microsoft.com/office/drawing/2014/main" val="3905191187"/>
                    </a:ext>
                  </a:extLst>
                </a:gridCol>
                <a:gridCol w="655427">
                  <a:extLst>
                    <a:ext uri="{9D8B030D-6E8A-4147-A177-3AD203B41FA5}">
                      <a16:colId xmlns:a16="http://schemas.microsoft.com/office/drawing/2014/main" val="2285664354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počet</a:t>
                      </a:r>
                    </a:p>
                  </a:txBody>
                  <a:tcPr marL="9525" marR="9525" marT="9525" marB="0" anchor="b">
                    <a:lnL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počet</a:t>
                      </a:r>
                    </a:p>
                  </a:txBody>
                  <a:tcPr marL="9525" marR="9525" marT="9525" marB="0" anchor="b">
                    <a:lnL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počet</a:t>
                      </a:r>
                    </a:p>
                  </a:txBody>
                  <a:tcPr marL="9525" marR="9525" marT="9525" marB="0" anchor="b">
                    <a:lnL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počet</a:t>
                      </a:r>
                    </a:p>
                  </a:txBody>
                  <a:tcPr marL="9525" marR="9525" marT="9525" marB="0" anchor="b">
                    <a:lnL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počet</a:t>
                      </a:r>
                    </a:p>
                  </a:txBody>
                  <a:tcPr marL="9525" marR="9525" marT="9525" marB="0" anchor="b">
                    <a:lnL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počet</a:t>
                      </a:r>
                    </a:p>
                  </a:txBody>
                  <a:tcPr marL="9525" marR="9525" marT="9525" marB="0" anchor="b">
                    <a:lnL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1069394"/>
                  </a:ext>
                </a:extLst>
              </a:tr>
              <a:tr h="370840"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2. 6.–8. 6. </a:t>
                      </a:r>
                    </a:p>
                  </a:txBody>
                  <a:tcPr marL="9525" marR="9525" marT="9525" marB="0">
                    <a:lnL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9. 6.–15. 6. </a:t>
                      </a:r>
                    </a:p>
                  </a:txBody>
                  <a:tcPr marL="9525" marR="9525" marT="9525" marB="0">
                    <a:lnL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16. 6.–22. 6. </a:t>
                      </a:r>
                    </a:p>
                  </a:txBody>
                  <a:tcPr marL="9525" marR="9525" marT="9525" marB="0">
                    <a:lnL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23. 6.–29. 6. </a:t>
                      </a:r>
                    </a:p>
                  </a:txBody>
                  <a:tcPr marL="9525" marR="9525" marT="9525" marB="0">
                    <a:lnL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30. 6.–6. 7. </a:t>
                      </a:r>
                    </a:p>
                  </a:txBody>
                  <a:tcPr marL="9525" marR="9525" marT="9525" marB="0">
                    <a:lnL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7. 7.–13. 7. </a:t>
                      </a:r>
                    </a:p>
                  </a:txBody>
                  <a:tcPr marL="9525" marR="9525" marT="9525" marB="0">
                    <a:lnL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2668816"/>
                  </a:ext>
                </a:extLst>
              </a:tr>
              <a:tr h="370840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148 353 testů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130 949 testů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119 145 testů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99 092 testů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58 558 testů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62 068 testů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1913717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l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-11,7 %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-9,0 %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-16,8 %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-40,9 %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+6,0 %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4343836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20564873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E673707-12E2-4D1E-AB03-FD25BE4817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01" y="2"/>
            <a:ext cx="8006053" cy="576000"/>
          </a:xfrm>
        </p:spPr>
        <p:txBody>
          <a:bodyPr/>
          <a:lstStyle/>
          <a:p>
            <a:r>
              <a:rPr lang="cs-CZ" dirty="0">
                <a:latin typeface="+mj-lt"/>
              </a:rPr>
              <a:t>Podíl pozitivních testů: </a:t>
            </a:r>
            <a:r>
              <a:rPr lang="cs-CZ" dirty="0"/>
              <a:t>diagnostické a klinické indikace </a:t>
            </a:r>
            <a:endParaRPr lang="cs-CZ" dirty="0">
              <a:latin typeface="+mj-lt"/>
            </a:endParaRPr>
          </a:p>
        </p:txBody>
      </p:sp>
      <p:sp>
        <p:nvSpPr>
          <p:cNvPr id="12" name="TextovéPole 11">
            <a:extLst>
              <a:ext uri="{FF2B5EF4-FFF2-40B4-BE49-F238E27FC236}">
                <a16:creationId xmlns:a16="http://schemas.microsoft.com/office/drawing/2014/main" id="{CC555464-C1F2-4124-821F-660B522ED9C8}"/>
              </a:ext>
            </a:extLst>
          </p:cNvPr>
          <p:cNvSpPr txBox="1"/>
          <p:nvPr/>
        </p:nvSpPr>
        <p:spPr>
          <a:xfrm rot="16200000">
            <a:off x="-978817" y="3904624"/>
            <a:ext cx="27527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Podíl pozitivních případů v ČR</a:t>
            </a:r>
          </a:p>
        </p:txBody>
      </p:sp>
      <p:graphicFrame>
        <p:nvGraphicFramePr>
          <p:cNvPr id="10" name="Table 13">
            <a:extLst>
              <a:ext uri="{FF2B5EF4-FFF2-40B4-BE49-F238E27FC236}">
                <a16:creationId xmlns:a16="http://schemas.microsoft.com/office/drawing/2014/main" id="{C5CEEB84-F215-46CC-8B8D-4DB20680ADDB}"/>
              </a:ext>
            </a:extLst>
          </p:cNvPr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1469406" y="576002"/>
          <a:ext cx="3153360" cy="2155396"/>
        </p:xfrm>
        <a:graphic>
          <a:graphicData uri="http://schemas.openxmlformats.org/drawingml/2006/table">
            <a:tbl>
              <a:tblPr/>
              <a:tblGrid>
                <a:gridCol w="1683484">
                  <a:extLst>
                    <a:ext uri="{9D8B030D-6E8A-4147-A177-3AD203B41FA5}">
                      <a16:colId xmlns:a16="http://schemas.microsoft.com/office/drawing/2014/main" val="3546016253"/>
                    </a:ext>
                  </a:extLst>
                </a:gridCol>
                <a:gridCol w="1469876">
                  <a:extLst>
                    <a:ext uri="{9D8B030D-6E8A-4147-A177-3AD203B41FA5}">
                      <a16:colId xmlns:a16="http://schemas.microsoft.com/office/drawing/2014/main" val="1748583085"/>
                    </a:ext>
                  </a:extLst>
                </a:gridCol>
              </a:tblGrid>
              <a:tr h="262687"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Datum*</a:t>
                      </a:r>
                      <a:endParaRPr lang="cs-CZ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cs-CZ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Podíl pozitivních případů</a:t>
                      </a:r>
                      <a:endParaRPr lang="cs-CZ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7795841"/>
                  </a:ext>
                </a:extLst>
              </a:tr>
              <a:tr h="21682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07.07.2021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1,5%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5809829"/>
                  </a:ext>
                </a:extLst>
              </a:tr>
              <a:tr h="208795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08.07.2021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1,1%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3172434"/>
                  </a:ext>
                </a:extLst>
              </a:tr>
              <a:tr h="208795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09.07.2021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1,5%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1266616"/>
                  </a:ext>
                </a:extLst>
              </a:tr>
              <a:tr h="208795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10.07.2021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1,4%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9860033"/>
                  </a:ext>
                </a:extLst>
              </a:tr>
              <a:tr h="208795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11.07.2021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1,5%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8693542"/>
                  </a:ext>
                </a:extLst>
              </a:tr>
              <a:tr h="208795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12.07.2021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1,3%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9193932"/>
                  </a:ext>
                </a:extLst>
              </a:tr>
              <a:tr h="208795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13.07.2021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2,1%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1735245"/>
                  </a:ext>
                </a:extLst>
              </a:tr>
              <a:tr h="264289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Průměrný podíl za posledních 7 dní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1,5%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3649966"/>
                  </a:ext>
                </a:extLst>
              </a:tr>
            </a:tbl>
          </a:graphicData>
        </a:graphic>
      </p:graphicFrame>
      <p:sp>
        <p:nvSpPr>
          <p:cNvPr id="20" name="Obdélník 19">
            <a:extLst>
              <a:ext uri="{FF2B5EF4-FFF2-40B4-BE49-F238E27FC236}">
                <a16:creationId xmlns:a16="http://schemas.microsoft.com/office/drawing/2014/main" id="{206DCB10-AA7E-4865-BDF4-B9CFC41471DE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1335404" y="2683942"/>
            <a:ext cx="354646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*Stav po aktualizaci dat za předchozí den.</a:t>
            </a:r>
          </a:p>
        </p:txBody>
      </p:sp>
      <p:sp>
        <p:nvSpPr>
          <p:cNvPr id="7" name="TextovéPole 6">
            <a:extLst>
              <a:ext uri="{FF2B5EF4-FFF2-40B4-BE49-F238E27FC236}">
                <a16:creationId xmlns:a16="http://schemas.microsoft.com/office/drawing/2014/main" id="{E6739296-498B-4609-8AC9-F453AFBEBA07}"/>
              </a:ext>
            </a:extLst>
          </p:cNvPr>
          <p:cNvSpPr txBox="1"/>
          <p:nvPr/>
        </p:nvSpPr>
        <p:spPr>
          <a:xfrm>
            <a:off x="6259598" y="1310749"/>
            <a:ext cx="5706722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V posledních dnech mírně narostla relativní pozitivita diagnostických testů, stále se avšak drží v bezpečných hodnotách. Nárůst se týká zejména mladé populace pod 30 let. </a:t>
            </a:r>
          </a:p>
        </p:txBody>
      </p:sp>
      <p:graphicFrame>
        <p:nvGraphicFramePr>
          <p:cNvPr id="8" name="Chart 4">
            <a:extLst>
              <a:ext uri="{FF2B5EF4-FFF2-40B4-BE49-F238E27FC236}">
                <a16:creationId xmlns:a16="http://schemas.microsoft.com/office/drawing/2014/main" id="{0CE62920-6BE6-4A94-84F9-64889CD240D3}"/>
              </a:ext>
            </a:extLst>
          </p:cNvPr>
          <p:cNvGraphicFramePr/>
          <p:nvPr>
            <p:custDataLst>
              <p:tags r:id="rId3"/>
            </p:custDataLst>
          </p:nvPr>
        </p:nvGraphicFramePr>
        <p:xfrm>
          <a:off x="671739" y="1459764"/>
          <a:ext cx="11010187" cy="52839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  <p:extLst>
      <p:ext uri="{BB962C8B-B14F-4D97-AF65-F5344CB8AC3E}">
        <p14:creationId xmlns:p14="http://schemas.microsoft.com/office/powerpoint/2010/main" val="29990887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E673707-12E2-4D1E-AB03-FD25BE4817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01" y="2"/>
            <a:ext cx="8006053" cy="576000"/>
          </a:xfrm>
        </p:spPr>
        <p:txBody>
          <a:bodyPr/>
          <a:lstStyle/>
          <a:p>
            <a:r>
              <a:rPr lang="cs-CZ" dirty="0">
                <a:latin typeface="+mj-lt"/>
              </a:rPr>
              <a:t>Podíl pozitivních testů: </a:t>
            </a:r>
            <a:r>
              <a:rPr lang="cs-CZ" dirty="0"/>
              <a:t>epidemiologické indikace</a:t>
            </a:r>
            <a:endParaRPr lang="cs-CZ" dirty="0">
              <a:latin typeface="+mj-lt"/>
            </a:endParaRPr>
          </a:p>
        </p:txBody>
      </p:sp>
      <p:sp>
        <p:nvSpPr>
          <p:cNvPr id="12" name="TextovéPole 11">
            <a:extLst>
              <a:ext uri="{FF2B5EF4-FFF2-40B4-BE49-F238E27FC236}">
                <a16:creationId xmlns:a16="http://schemas.microsoft.com/office/drawing/2014/main" id="{CC555464-C1F2-4124-821F-660B522ED9C8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 rot="16200000">
            <a:off x="-978817" y="3904624"/>
            <a:ext cx="27527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Podíl pozitivních případů v ČR</a:t>
            </a:r>
          </a:p>
        </p:txBody>
      </p:sp>
      <p:graphicFrame>
        <p:nvGraphicFramePr>
          <p:cNvPr id="10" name="Table 13">
            <a:extLst>
              <a:ext uri="{FF2B5EF4-FFF2-40B4-BE49-F238E27FC236}">
                <a16:creationId xmlns:a16="http://schemas.microsoft.com/office/drawing/2014/main" id="{A11C1904-4002-4181-A5AD-2C063C768D34}"/>
              </a:ext>
            </a:extLst>
          </p:cNvPr>
          <p:cNvGraphicFramePr>
            <a:graphicFrameLocks noGrp="1"/>
          </p:cNvGraphicFramePr>
          <p:nvPr>
            <p:custDataLst>
              <p:tags r:id="rId2"/>
            </p:custDataLst>
          </p:nvPr>
        </p:nvGraphicFramePr>
        <p:xfrm>
          <a:off x="1433880" y="549708"/>
          <a:ext cx="3153360" cy="2155396"/>
        </p:xfrm>
        <a:graphic>
          <a:graphicData uri="http://schemas.openxmlformats.org/drawingml/2006/table">
            <a:tbl>
              <a:tblPr/>
              <a:tblGrid>
                <a:gridCol w="1683484">
                  <a:extLst>
                    <a:ext uri="{9D8B030D-6E8A-4147-A177-3AD203B41FA5}">
                      <a16:colId xmlns:a16="http://schemas.microsoft.com/office/drawing/2014/main" val="3546016253"/>
                    </a:ext>
                  </a:extLst>
                </a:gridCol>
                <a:gridCol w="1469876">
                  <a:extLst>
                    <a:ext uri="{9D8B030D-6E8A-4147-A177-3AD203B41FA5}">
                      <a16:colId xmlns:a16="http://schemas.microsoft.com/office/drawing/2014/main" val="1748583085"/>
                    </a:ext>
                  </a:extLst>
                </a:gridCol>
              </a:tblGrid>
              <a:tr h="262687"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Datum*</a:t>
                      </a:r>
                      <a:endParaRPr lang="cs-CZ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cs-CZ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Podíl pozitivních případů</a:t>
                      </a:r>
                      <a:endParaRPr lang="cs-CZ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7795841"/>
                  </a:ext>
                </a:extLst>
              </a:tr>
              <a:tr h="21682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07.07.2021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0,6%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5809829"/>
                  </a:ext>
                </a:extLst>
              </a:tr>
              <a:tr h="208795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08.07.2021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0,5%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3172434"/>
                  </a:ext>
                </a:extLst>
              </a:tr>
              <a:tr h="208795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09.07.2021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0,4%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1266616"/>
                  </a:ext>
                </a:extLst>
              </a:tr>
              <a:tr h="208795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10.07.2021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0,4%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9860033"/>
                  </a:ext>
                </a:extLst>
              </a:tr>
              <a:tr h="208795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11.07.2021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0,5%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8693542"/>
                  </a:ext>
                </a:extLst>
              </a:tr>
              <a:tr h="208795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12.07.2021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0,3%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9193932"/>
                  </a:ext>
                </a:extLst>
              </a:tr>
              <a:tr h="208795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13.07.2021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0,8%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1735245"/>
                  </a:ext>
                </a:extLst>
              </a:tr>
              <a:tr h="264289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Průměrný podíl za posledních 7 dní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0,5%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3649966"/>
                  </a:ext>
                </a:extLst>
              </a:tr>
            </a:tbl>
          </a:graphicData>
        </a:graphic>
      </p:graphicFrame>
      <p:sp>
        <p:nvSpPr>
          <p:cNvPr id="20" name="Obdélník 19">
            <a:extLst>
              <a:ext uri="{FF2B5EF4-FFF2-40B4-BE49-F238E27FC236}">
                <a16:creationId xmlns:a16="http://schemas.microsoft.com/office/drawing/2014/main" id="{206DCB10-AA7E-4865-BDF4-B9CFC41471DE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1341602" y="2676827"/>
            <a:ext cx="354646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*Stav po aktualizaci dat za předchozí den.</a:t>
            </a:r>
          </a:p>
        </p:txBody>
      </p:sp>
      <p:sp>
        <p:nvSpPr>
          <p:cNvPr id="7" name="TextovéPole 6">
            <a:extLst>
              <a:ext uri="{FF2B5EF4-FFF2-40B4-BE49-F238E27FC236}">
                <a16:creationId xmlns:a16="http://schemas.microsoft.com/office/drawing/2014/main" id="{3A806232-4DF9-4C02-8398-864BF7B1D95C}"/>
              </a:ext>
            </a:extLst>
          </p:cNvPr>
          <p:cNvSpPr txBox="1"/>
          <p:nvPr/>
        </p:nvSpPr>
        <p:spPr>
          <a:xfrm>
            <a:off x="6287966" y="1707330"/>
            <a:ext cx="523229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Relativní pozitivita epidemiologicky indikovaných testů zůstává na velmi nízkých hodnotách</a:t>
            </a:r>
          </a:p>
        </p:txBody>
      </p:sp>
      <p:graphicFrame>
        <p:nvGraphicFramePr>
          <p:cNvPr id="8" name="Chart 4">
            <a:extLst>
              <a:ext uri="{FF2B5EF4-FFF2-40B4-BE49-F238E27FC236}">
                <a16:creationId xmlns:a16="http://schemas.microsoft.com/office/drawing/2014/main" id="{B19C98F2-C716-4D0C-9848-C5901F545AD2}"/>
              </a:ext>
            </a:extLst>
          </p:cNvPr>
          <p:cNvGraphicFramePr/>
          <p:nvPr>
            <p:custDataLst>
              <p:tags r:id="rId4"/>
            </p:custDataLst>
          </p:nvPr>
        </p:nvGraphicFramePr>
        <p:xfrm>
          <a:off x="671739" y="1459764"/>
          <a:ext cx="11010187" cy="52839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  <p:extLst>
      <p:ext uri="{BB962C8B-B14F-4D97-AF65-F5344CB8AC3E}">
        <p14:creationId xmlns:p14="http://schemas.microsoft.com/office/powerpoint/2010/main" val="19340666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ovéPole 21">
            <a:extLst>
              <a:ext uri="{FF2B5EF4-FFF2-40B4-BE49-F238E27FC236}">
                <a16:creationId xmlns:a16="http://schemas.microsoft.com/office/drawing/2014/main" id="{95095AE4-15AA-4DA7-96E9-0973C161E52C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350241" y="87716"/>
            <a:ext cx="113442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Vývoj počtů pozitivních diagnóz ukazuje zastavení poklesu a opětovné </a:t>
            </a: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šíření epidemie</a:t>
            </a:r>
          </a:p>
        </p:txBody>
      </p:sp>
      <p:graphicFrame>
        <p:nvGraphicFramePr>
          <p:cNvPr id="10" name="Chart 4">
            <a:extLst>
              <a:ext uri="{FF2B5EF4-FFF2-40B4-BE49-F238E27FC236}">
                <a16:creationId xmlns:a16="http://schemas.microsoft.com/office/drawing/2014/main" id="{46EFD5D5-E2B4-4082-B862-E88569B63F81}"/>
              </a:ext>
            </a:extLst>
          </p:cNvPr>
          <p:cNvGraphicFramePr/>
          <p:nvPr>
            <p:custDataLst>
              <p:tags r:id="rId2"/>
            </p:custDataLst>
          </p:nvPr>
        </p:nvGraphicFramePr>
        <p:xfrm>
          <a:off x="57147" y="2298584"/>
          <a:ext cx="12030075" cy="461212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graphicFrame>
        <p:nvGraphicFramePr>
          <p:cNvPr id="11" name="Table 11">
            <a:extLst>
              <a:ext uri="{FF2B5EF4-FFF2-40B4-BE49-F238E27FC236}">
                <a16:creationId xmlns:a16="http://schemas.microsoft.com/office/drawing/2014/main" id="{CC0ACDB7-E02C-4ADC-B3C0-B39FD631BBFB}"/>
              </a:ext>
            </a:extLst>
          </p:cNvPr>
          <p:cNvGraphicFramePr>
            <a:graphicFrameLocks noGrp="1"/>
          </p:cNvGraphicFramePr>
          <p:nvPr>
            <p:custDataLst>
              <p:tags r:id="rId3"/>
            </p:custDataLst>
          </p:nvPr>
        </p:nvGraphicFramePr>
        <p:xfrm>
          <a:off x="922214" y="631457"/>
          <a:ext cx="10328489" cy="3025897"/>
        </p:xfrm>
        <a:graphic>
          <a:graphicData uri="http://schemas.openxmlformats.org/drawingml/2006/table">
            <a:tbl>
              <a:tblPr/>
              <a:tblGrid>
                <a:gridCol w="781385">
                  <a:extLst>
                    <a:ext uri="{9D8B030D-6E8A-4147-A177-3AD203B41FA5}">
                      <a16:colId xmlns:a16="http://schemas.microsoft.com/office/drawing/2014/main" val="3969963914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4129480943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612071546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3307235488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1483817727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3545613051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1063795572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2069904241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2529447542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3855104309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3711905403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2188154587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1620801354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4095500680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2489013364"/>
                    </a:ext>
                  </a:extLst>
                </a:gridCol>
              </a:tblGrid>
              <a:tr h="359513"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záchyt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záchyt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záchyt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záchyt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záchyt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1576240"/>
                  </a:ext>
                </a:extLst>
              </a:tr>
              <a:tr h="359513"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9. 6.–15. 6. </a:t>
                      </a:r>
                    </a:p>
                  </a:txBody>
                  <a:tcPr marL="9525" marR="9525" marT="9525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16. 6.–22. 6. </a:t>
                      </a:r>
                    </a:p>
                  </a:txBody>
                  <a:tcPr marL="9525" marR="9525" marT="9525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23. 6.–29. 6. </a:t>
                      </a:r>
                    </a:p>
                  </a:txBody>
                  <a:tcPr marL="9525" marR="9525" marT="9525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30. 6.–6. 7. </a:t>
                      </a:r>
                    </a:p>
                  </a:txBody>
                  <a:tcPr marL="9525" marR="9525" marT="9525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7. 7.–13. 7. </a:t>
                      </a:r>
                    </a:p>
                  </a:txBody>
                  <a:tcPr marL="9525" marR="9525" marT="9525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4805125"/>
                  </a:ext>
                </a:extLst>
              </a:tr>
              <a:tr h="369499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159 případů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111 případů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109 případů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133 případů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239 případů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5827543"/>
                  </a:ext>
                </a:extLst>
              </a:tr>
              <a:tr h="389472">
                <a:tc>
                  <a:txBody>
                    <a:bodyPr/>
                    <a:lstStyle/>
                    <a:p>
                      <a:pPr algn="l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-30,2 %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-1,8 %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+22,0 %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+79,7 %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3060953"/>
                  </a:ext>
                </a:extLst>
              </a:tr>
              <a:tr h="379485"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090131"/>
                  </a:ext>
                </a:extLst>
              </a:tr>
              <a:tr h="379485"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4024574"/>
                  </a:ext>
                </a:extLst>
              </a:tr>
              <a:tr h="379485"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96308715"/>
                  </a:ext>
                </a:extLst>
              </a:tr>
              <a:tr h="409445">
                <a:tc gridSpan="6">
                  <a:txBody>
                    <a:bodyPr/>
                    <a:lstStyle/>
                    <a:p>
                      <a:pPr algn="ctr" rtl="0" fontAlgn="ctr"/>
                      <a:r>
                        <a:rPr lang="cs-CZ" sz="2000" b="1" i="0" u="sng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Aktuální odhad R pro ČR: 1,45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2000" b="1" i="0" u="sng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55051437"/>
                  </a:ext>
                </a:extLst>
              </a:tr>
            </a:tbl>
          </a:graphicData>
        </a:graphic>
      </p:graphicFrame>
      <p:sp>
        <p:nvSpPr>
          <p:cNvPr id="13" name="Zahnutá šipka nahoru 25">
            <a:extLst>
              <a:ext uri="{FF2B5EF4-FFF2-40B4-BE49-F238E27FC236}">
                <a16:creationId xmlns:a16="http://schemas.microsoft.com/office/drawing/2014/main" id="{B6F904B9-B88B-46C5-92EF-0EB4566DC657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2970832" y="2130150"/>
            <a:ext cx="1944000" cy="497840"/>
          </a:xfrm>
          <a:prstGeom prst="curvedUp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5" name="Zahnutá šipka nahoru 25">
            <a:extLst>
              <a:ext uri="{FF2B5EF4-FFF2-40B4-BE49-F238E27FC236}">
                <a16:creationId xmlns:a16="http://schemas.microsoft.com/office/drawing/2014/main" id="{A310F353-468A-478C-85AA-BAA4E17F262F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7374596" y="2130150"/>
            <a:ext cx="1944000" cy="497840"/>
          </a:xfrm>
          <a:prstGeom prst="curvedUp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9" name="Zahnutá šipka nahoru 25">
            <a:extLst>
              <a:ext uri="{FF2B5EF4-FFF2-40B4-BE49-F238E27FC236}">
                <a16:creationId xmlns:a16="http://schemas.microsoft.com/office/drawing/2014/main" id="{6787712D-9170-4E47-97CC-8D60809E2F5E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5147681" y="2133258"/>
            <a:ext cx="1944000" cy="497840"/>
          </a:xfrm>
          <a:prstGeom prst="curvedUp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671314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E083D3C-33A4-427C-8968-4D544558584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cs-CZ" b="1" dirty="0"/>
              <a:t>Datová a informační základna </a:t>
            </a:r>
            <a:br>
              <a:rPr lang="cs-CZ" b="1" dirty="0"/>
            </a:br>
            <a:r>
              <a:rPr lang="cs-CZ" b="1" dirty="0"/>
              <a:t>pro management pandemie COVID-19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3DC956FD-6669-4C82-B852-E3CE5A476C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5275" y="3693109"/>
            <a:ext cx="11737724" cy="2238375"/>
          </a:xfrm>
        </p:spPr>
        <p:txBody>
          <a:bodyPr>
            <a:normAutofit lnSpcReduction="10000"/>
          </a:bodyPr>
          <a:lstStyle/>
          <a:p>
            <a:r>
              <a:rPr lang="cs-CZ" sz="5000" b="1" dirty="0"/>
              <a:t>Příloha</a:t>
            </a:r>
          </a:p>
          <a:p>
            <a:r>
              <a:rPr lang="cs-CZ" sz="5000" b="1" dirty="0"/>
              <a:t>Aktualizovaný vývoj zátěže </a:t>
            </a:r>
          </a:p>
          <a:p>
            <a:r>
              <a:rPr lang="cs-CZ" sz="5000" b="1" dirty="0"/>
              <a:t>dle věkových kategorií mladých lidí</a:t>
            </a:r>
          </a:p>
        </p:txBody>
      </p:sp>
    </p:spTree>
    <p:extLst>
      <p:ext uri="{BB962C8B-B14F-4D97-AF65-F5344CB8AC3E}">
        <p14:creationId xmlns:p14="http://schemas.microsoft.com/office/powerpoint/2010/main" val="40001049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98F308F-8B97-4E6E-A76A-3F0B3FCE2562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191475" y="3004472"/>
            <a:ext cx="8050306" cy="3143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graphicFrame>
        <p:nvGraphicFramePr>
          <p:cNvPr id="30" name="Chart 29">
            <a:extLst>
              <a:ext uri="{FF2B5EF4-FFF2-40B4-BE49-F238E27FC236}">
                <a16:creationId xmlns:a16="http://schemas.microsoft.com/office/drawing/2014/main" id="{08A00E16-03C7-47EB-BFF1-4816E8247AF8}"/>
              </a:ext>
            </a:extLst>
          </p:cNvPr>
          <p:cNvGraphicFramePr/>
          <p:nvPr>
            <p:custDataLst>
              <p:tags r:id="rId2"/>
            </p:custDataLst>
          </p:nvPr>
        </p:nvGraphicFramePr>
        <p:xfrm>
          <a:off x="55986" y="1253263"/>
          <a:ext cx="4518105" cy="56567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5"/>
          </a:graphicData>
        </a:graphic>
      </p:graphicFrame>
      <p:sp>
        <p:nvSpPr>
          <p:cNvPr id="23" name="Nadpis 2">
            <a:extLst>
              <a:ext uri="{FF2B5EF4-FFF2-40B4-BE49-F238E27FC236}">
                <a16:creationId xmlns:a16="http://schemas.microsoft.com/office/drawing/2014/main" id="{A7B93101-0EBB-4871-8999-7D1ADFC76DC1}"/>
              </a:ext>
            </a:extLst>
          </p:cNvPr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55986" y="1"/>
            <a:ext cx="10983926" cy="681036"/>
          </a:xfrm>
        </p:spPr>
        <p:txBody>
          <a:bodyPr>
            <a:normAutofit/>
          </a:bodyPr>
          <a:lstStyle/>
          <a:p>
            <a:r>
              <a:rPr lang="pl-PL" sz="2000" dirty="0">
                <a:latin typeface="+mn-lt"/>
              </a:rPr>
              <a:t>Nové případy za </a:t>
            </a:r>
            <a:r>
              <a:rPr lang="en-US" sz="2000" dirty="0">
                <a:latin typeface="+mn-lt"/>
              </a:rPr>
              <a:t>7</a:t>
            </a:r>
            <a:r>
              <a:rPr lang="pl-PL" sz="2000" dirty="0">
                <a:latin typeface="+mn-lt"/>
              </a:rPr>
              <a:t> dní na 100 000 obyvatel: srovnání krajů k 13.7.</a:t>
            </a:r>
            <a:r>
              <a:rPr lang="en-US" sz="2000" dirty="0">
                <a:latin typeface="+mn-lt"/>
              </a:rPr>
              <a:t>: 5</a:t>
            </a:r>
            <a:r>
              <a:rPr lang="cs-CZ" sz="2000" dirty="0">
                <a:latin typeface="+mn-lt"/>
              </a:rPr>
              <a:t>–</a:t>
            </a:r>
            <a:r>
              <a:rPr lang="en-US" sz="2000" dirty="0">
                <a:latin typeface="+mn-lt"/>
              </a:rPr>
              <a:t>11 let</a:t>
            </a:r>
            <a:endParaRPr lang="cs-CZ" sz="2000" dirty="0">
              <a:latin typeface="+mn-lt"/>
            </a:endParaRPr>
          </a:p>
        </p:txBody>
      </p:sp>
      <p:graphicFrame>
        <p:nvGraphicFramePr>
          <p:cNvPr id="13" name="Chart 5">
            <a:extLst>
              <a:ext uri="{FF2B5EF4-FFF2-40B4-BE49-F238E27FC236}">
                <a16:creationId xmlns:a16="http://schemas.microsoft.com/office/drawing/2014/main" id="{6FB5FCE5-711C-4C26-8879-27C613FC76D5}"/>
              </a:ext>
            </a:extLst>
          </p:cNvPr>
          <p:cNvGraphicFramePr/>
          <p:nvPr>
            <p:custDataLst>
              <p:tags r:id="rId4"/>
            </p:custDataLst>
          </p:nvPr>
        </p:nvGraphicFramePr>
        <p:xfrm>
          <a:off x="4849396" y="1253263"/>
          <a:ext cx="3740410" cy="56567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6"/>
          </a:graphicData>
        </a:graphic>
      </p:graphicFrame>
      <p:sp>
        <p:nvSpPr>
          <p:cNvPr id="15" name="TextovéPole 14">
            <a:extLst>
              <a:ext uri="{FF2B5EF4-FFF2-40B4-BE49-F238E27FC236}">
                <a16:creationId xmlns:a16="http://schemas.microsoft.com/office/drawing/2014/main" id="{C3199B8A-F6F3-4DFE-BF90-70294CC448AA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8729748" y="2149019"/>
            <a:ext cx="3270777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20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Zvýšený 7denní počet pozitivních záchytů </a:t>
            </a:r>
            <a:b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</a:b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na 100tis. dětí v této věkové kategorii registruje Pardubický kraj, Plzeňský kraj, Hl. m. Praha a Středočeský kraj.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20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20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1" name="Rectangle 14">
            <a:extLst>
              <a:ext uri="{FF2B5EF4-FFF2-40B4-BE49-F238E27FC236}">
                <a16:creationId xmlns:a16="http://schemas.microsoft.com/office/drawing/2014/main" id="{3E8997C8-A2E7-4890-A586-B593F0FF3432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6426341" y="904061"/>
            <a:ext cx="180000" cy="180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4" name="Rectangle 15">
            <a:extLst>
              <a:ext uri="{FF2B5EF4-FFF2-40B4-BE49-F238E27FC236}">
                <a16:creationId xmlns:a16="http://schemas.microsoft.com/office/drawing/2014/main" id="{47A06C4E-0A27-47D8-BCC6-3883AAEE5BF4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5164965" y="904061"/>
            <a:ext cx="180000" cy="1800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5" name="TextBox 16">
            <a:extLst>
              <a:ext uri="{FF2B5EF4-FFF2-40B4-BE49-F238E27FC236}">
                <a16:creationId xmlns:a16="http://schemas.microsoft.com/office/drawing/2014/main" id="{49AC28EB-F5AA-4332-A257-15B1D05DC643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5344965" y="840172"/>
            <a:ext cx="8803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</a:t>
            </a:r>
            <a:r>
              <a:rPr kumimoji="0" lang="cs-CZ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.5.2021</a:t>
            </a:r>
          </a:p>
        </p:txBody>
      </p:sp>
      <p:sp>
        <p:nvSpPr>
          <p:cNvPr id="27" name="Rectangle 20">
            <a:extLst>
              <a:ext uri="{FF2B5EF4-FFF2-40B4-BE49-F238E27FC236}">
                <a16:creationId xmlns:a16="http://schemas.microsoft.com/office/drawing/2014/main" id="{DBC47D66-8C9F-43A2-825F-7BCC2813B18F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7530255" y="897533"/>
            <a:ext cx="180000" cy="180000"/>
          </a:xfrm>
          <a:prstGeom prst="rect">
            <a:avLst/>
          </a:prstGeom>
          <a:solidFill>
            <a:srgbClr val="3059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1" name="TextBox 21">
            <a:extLst>
              <a:ext uri="{FF2B5EF4-FFF2-40B4-BE49-F238E27FC236}">
                <a16:creationId xmlns:a16="http://schemas.microsoft.com/office/drawing/2014/main" id="{367C8D1D-5192-4819-9FA6-48C752179436}"/>
              </a:ext>
            </a:extLst>
          </p:cNvPr>
          <p:cNvSpPr txBox="1"/>
          <p:nvPr>
            <p:custDataLst>
              <p:tags r:id="rId10"/>
            </p:custDataLst>
          </p:nvPr>
        </p:nvSpPr>
        <p:spPr>
          <a:xfrm>
            <a:off x="6580324" y="833644"/>
            <a:ext cx="979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13.6.2021</a:t>
            </a:r>
          </a:p>
        </p:txBody>
      </p:sp>
      <p:sp>
        <p:nvSpPr>
          <p:cNvPr id="32" name="Rectangle 20">
            <a:extLst>
              <a:ext uri="{FF2B5EF4-FFF2-40B4-BE49-F238E27FC236}">
                <a16:creationId xmlns:a16="http://schemas.microsoft.com/office/drawing/2014/main" id="{5537C3B7-F715-4306-9950-1270004832C2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8549748" y="904061"/>
            <a:ext cx="180000" cy="1800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3" name="TextBox 21">
            <a:extLst>
              <a:ext uri="{FF2B5EF4-FFF2-40B4-BE49-F238E27FC236}">
                <a16:creationId xmlns:a16="http://schemas.microsoft.com/office/drawing/2014/main" id="{61088984-AAFE-4028-8B0F-1EF83E4FABA5}"/>
              </a:ext>
            </a:extLst>
          </p:cNvPr>
          <p:cNvSpPr txBox="1"/>
          <p:nvPr>
            <p:custDataLst>
              <p:tags r:id="rId12"/>
            </p:custDataLst>
          </p:nvPr>
        </p:nvSpPr>
        <p:spPr>
          <a:xfrm>
            <a:off x="8729748" y="833644"/>
            <a:ext cx="979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13.7.2021</a:t>
            </a:r>
          </a:p>
        </p:txBody>
      </p:sp>
      <p:sp>
        <p:nvSpPr>
          <p:cNvPr id="34" name="TextBox 21">
            <a:extLst>
              <a:ext uri="{FF2B5EF4-FFF2-40B4-BE49-F238E27FC236}">
                <a16:creationId xmlns:a16="http://schemas.microsoft.com/office/drawing/2014/main" id="{6020A04D-603E-4D9A-A16E-908A30E31851}"/>
              </a:ext>
            </a:extLst>
          </p:cNvPr>
          <p:cNvSpPr txBox="1"/>
          <p:nvPr>
            <p:custDataLst>
              <p:tags r:id="rId13"/>
            </p:custDataLst>
          </p:nvPr>
        </p:nvSpPr>
        <p:spPr>
          <a:xfrm>
            <a:off x="7639032" y="833644"/>
            <a:ext cx="8803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2.7.2021</a:t>
            </a:r>
          </a:p>
        </p:txBody>
      </p:sp>
    </p:spTree>
    <p:extLst>
      <p:ext uri="{BB962C8B-B14F-4D97-AF65-F5344CB8AC3E}">
        <p14:creationId xmlns:p14="http://schemas.microsoft.com/office/powerpoint/2010/main" val="25378419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98F308F-8B97-4E6E-A76A-3F0B3FCE2562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185641" y="3345228"/>
            <a:ext cx="8050306" cy="3008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graphicFrame>
        <p:nvGraphicFramePr>
          <p:cNvPr id="30" name="Chart 29">
            <a:extLst>
              <a:ext uri="{FF2B5EF4-FFF2-40B4-BE49-F238E27FC236}">
                <a16:creationId xmlns:a16="http://schemas.microsoft.com/office/drawing/2014/main" id="{08A00E16-03C7-47EB-BFF1-4816E8247AF8}"/>
              </a:ext>
            </a:extLst>
          </p:cNvPr>
          <p:cNvGraphicFramePr/>
          <p:nvPr>
            <p:custDataLst>
              <p:tags r:id="rId2"/>
            </p:custDataLst>
          </p:nvPr>
        </p:nvGraphicFramePr>
        <p:xfrm>
          <a:off x="71824" y="1253263"/>
          <a:ext cx="4518105" cy="56567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5"/>
          </a:graphicData>
        </a:graphic>
      </p:graphicFrame>
      <p:sp>
        <p:nvSpPr>
          <p:cNvPr id="23" name="Nadpis 2">
            <a:extLst>
              <a:ext uri="{FF2B5EF4-FFF2-40B4-BE49-F238E27FC236}">
                <a16:creationId xmlns:a16="http://schemas.microsoft.com/office/drawing/2014/main" id="{A7B93101-0EBB-4871-8999-7D1ADFC76DC1}"/>
              </a:ext>
            </a:extLst>
          </p:cNvPr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55986" y="1"/>
            <a:ext cx="10983926" cy="681036"/>
          </a:xfrm>
        </p:spPr>
        <p:txBody>
          <a:bodyPr>
            <a:normAutofit/>
          </a:bodyPr>
          <a:lstStyle/>
          <a:p>
            <a:r>
              <a:rPr lang="pl-PL" sz="2000" dirty="0">
                <a:latin typeface="+mn-lt"/>
              </a:rPr>
              <a:t>Nové případy za </a:t>
            </a:r>
            <a:r>
              <a:rPr lang="en-US" sz="2000" dirty="0">
                <a:latin typeface="+mn-lt"/>
              </a:rPr>
              <a:t>7</a:t>
            </a:r>
            <a:r>
              <a:rPr lang="pl-PL" sz="2000" dirty="0">
                <a:latin typeface="+mn-lt"/>
              </a:rPr>
              <a:t> dní na 100 000 obyvatel: srovnání krajů k 13.7.</a:t>
            </a:r>
            <a:r>
              <a:rPr lang="en-US" sz="2000" dirty="0">
                <a:latin typeface="+mn-lt"/>
              </a:rPr>
              <a:t>: 12</a:t>
            </a:r>
            <a:r>
              <a:rPr lang="cs-CZ" sz="2000" dirty="0">
                <a:latin typeface="+mn-lt"/>
              </a:rPr>
              <a:t>–</a:t>
            </a:r>
            <a:r>
              <a:rPr lang="en-US" sz="2000" dirty="0">
                <a:latin typeface="+mn-lt"/>
              </a:rPr>
              <a:t>1</a:t>
            </a:r>
            <a:r>
              <a:rPr lang="cs-CZ" sz="2000" dirty="0">
                <a:latin typeface="+mn-lt"/>
              </a:rPr>
              <a:t>5</a:t>
            </a:r>
            <a:r>
              <a:rPr lang="en-US" sz="2000" dirty="0">
                <a:latin typeface="+mn-lt"/>
              </a:rPr>
              <a:t> let</a:t>
            </a:r>
            <a:endParaRPr lang="cs-CZ" sz="2000" dirty="0">
              <a:latin typeface="+mn-lt"/>
            </a:endParaRPr>
          </a:p>
        </p:txBody>
      </p:sp>
      <p:graphicFrame>
        <p:nvGraphicFramePr>
          <p:cNvPr id="14" name="Chart 5">
            <a:extLst>
              <a:ext uri="{FF2B5EF4-FFF2-40B4-BE49-F238E27FC236}">
                <a16:creationId xmlns:a16="http://schemas.microsoft.com/office/drawing/2014/main" id="{65FD74B0-BFEF-4240-A12D-B991B7F246B1}"/>
              </a:ext>
            </a:extLst>
          </p:cNvPr>
          <p:cNvGraphicFramePr/>
          <p:nvPr>
            <p:custDataLst>
              <p:tags r:id="rId4"/>
            </p:custDataLst>
          </p:nvPr>
        </p:nvGraphicFramePr>
        <p:xfrm>
          <a:off x="4989338" y="1253263"/>
          <a:ext cx="3740410" cy="56567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6"/>
          </a:graphicData>
        </a:graphic>
      </p:graphicFrame>
      <p:sp>
        <p:nvSpPr>
          <p:cNvPr id="18" name="TextovéPole 17">
            <a:extLst>
              <a:ext uri="{FF2B5EF4-FFF2-40B4-BE49-F238E27FC236}">
                <a16:creationId xmlns:a16="http://schemas.microsoft.com/office/drawing/2014/main" id="{3BB4D4F4-E08B-4EAC-A9E6-A9370CD80C35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8549748" y="1907298"/>
            <a:ext cx="342759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Zvýšený 7denní počet pozitivních záchytů </a:t>
            </a:r>
            <a:b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</a:b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na 100tis. dětí v této věkové kategorii registruje Hl. m. Praha, Vysočina, Pardubický kraj.</a:t>
            </a:r>
          </a:p>
        </p:txBody>
      </p:sp>
      <p:sp>
        <p:nvSpPr>
          <p:cNvPr id="32" name="Rectangle 14">
            <a:extLst>
              <a:ext uri="{FF2B5EF4-FFF2-40B4-BE49-F238E27FC236}">
                <a16:creationId xmlns:a16="http://schemas.microsoft.com/office/drawing/2014/main" id="{9E17C7D9-2A44-418B-A194-187E9F452EE0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6426341" y="904061"/>
            <a:ext cx="180000" cy="180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3" name="Rectangle 15">
            <a:extLst>
              <a:ext uri="{FF2B5EF4-FFF2-40B4-BE49-F238E27FC236}">
                <a16:creationId xmlns:a16="http://schemas.microsoft.com/office/drawing/2014/main" id="{D4859556-B68A-4F23-9579-07D7B68ACE64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5164965" y="904061"/>
            <a:ext cx="180000" cy="1800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4" name="TextBox 16">
            <a:extLst>
              <a:ext uri="{FF2B5EF4-FFF2-40B4-BE49-F238E27FC236}">
                <a16:creationId xmlns:a16="http://schemas.microsoft.com/office/drawing/2014/main" id="{A234FE2C-CC7D-47EA-90B6-9DE923D5AC0B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5344965" y="840172"/>
            <a:ext cx="8803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</a:t>
            </a:r>
            <a:r>
              <a:rPr kumimoji="0" lang="cs-CZ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.5.2021</a:t>
            </a:r>
          </a:p>
        </p:txBody>
      </p:sp>
      <p:sp>
        <p:nvSpPr>
          <p:cNvPr id="35" name="Rectangle 20">
            <a:extLst>
              <a:ext uri="{FF2B5EF4-FFF2-40B4-BE49-F238E27FC236}">
                <a16:creationId xmlns:a16="http://schemas.microsoft.com/office/drawing/2014/main" id="{0420EA72-4ADF-415F-AF81-F367D5CC205F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7530255" y="897533"/>
            <a:ext cx="180000" cy="180000"/>
          </a:xfrm>
          <a:prstGeom prst="rect">
            <a:avLst/>
          </a:prstGeom>
          <a:solidFill>
            <a:srgbClr val="3059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6" name="TextBox 21">
            <a:extLst>
              <a:ext uri="{FF2B5EF4-FFF2-40B4-BE49-F238E27FC236}">
                <a16:creationId xmlns:a16="http://schemas.microsoft.com/office/drawing/2014/main" id="{BA5FE030-749C-42E8-B17A-83464E0CC3E9}"/>
              </a:ext>
            </a:extLst>
          </p:cNvPr>
          <p:cNvSpPr txBox="1"/>
          <p:nvPr>
            <p:custDataLst>
              <p:tags r:id="rId10"/>
            </p:custDataLst>
          </p:nvPr>
        </p:nvSpPr>
        <p:spPr>
          <a:xfrm>
            <a:off x="6580324" y="833644"/>
            <a:ext cx="979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13.6.2021</a:t>
            </a:r>
          </a:p>
        </p:txBody>
      </p:sp>
      <p:sp>
        <p:nvSpPr>
          <p:cNvPr id="37" name="Rectangle 20">
            <a:extLst>
              <a:ext uri="{FF2B5EF4-FFF2-40B4-BE49-F238E27FC236}">
                <a16:creationId xmlns:a16="http://schemas.microsoft.com/office/drawing/2014/main" id="{7F9128A7-5350-4C99-ABDE-6872BBCDAB87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8549748" y="904061"/>
            <a:ext cx="180000" cy="1800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8" name="TextBox 21">
            <a:extLst>
              <a:ext uri="{FF2B5EF4-FFF2-40B4-BE49-F238E27FC236}">
                <a16:creationId xmlns:a16="http://schemas.microsoft.com/office/drawing/2014/main" id="{8F130A09-7EF9-47DC-931F-CBFDD76CE47F}"/>
              </a:ext>
            </a:extLst>
          </p:cNvPr>
          <p:cNvSpPr txBox="1"/>
          <p:nvPr>
            <p:custDataLst>
              <p:tags r:id="rId12"/>
            </p:custDataLst>
          </p:nvPr>
        </p:nvSpPr>
        <p:spPr>
          <a:xfrm>
            <a:off x="8729748" y="833644"/>
            <a:ext cx="979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13.7.2021</a:t>
            </a:r>
          </a:p>
        </p:txBody>
      </p:sp>
      <p:sp>
        <p:nvSpPr>
          <p:cNvPr id="39" name="TextBox 21">
            <a:extLst>
              <a:ext uri="{FF2B5EF4-FFF2-40B4-BE49-F238E27FC236}">
                <a16:creationId xmlns:a16="http://schemas.microsoft.com/office/drawing/2014/main" id="{8C50F218-951C-4185-8491-81A374E9F469}"/>
              </a:ext>
            </a:extLst>
          </p:cNvPr>
          <p:cNvSpPr txBox="1"/>
          <p:nvPr>
            <p:custDataLst>
              <p:tags r:id="rId13"/>
            </p:custDataLst>
          </p:nvPr>
        </p:nvSpPr>
        <p:spPr>
          <a:xfrm>
            <a:off x="7639032" y="833644"/>
            <a:ext cx="8803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2.7.2021</a:t>
            </a:r>
          </a:p>
        </p:txBody>
      </p:sp>
    </p:spTree>
    <p:extLst>
      <p:ext uri="{BB962C8B-B14F-4D97-AF65-F5344CB8AC3E}">
        <p14:creationId xmlns:p14="http://schemas.microsoft.com/office/powerpoint/2010/main" val="33976542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98F308F-8B97-4E6E-A76A-3F0B3FCE2562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99315" y="2645949"/>
            <a:ext cx="8050306" cy="3008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Nadpis 2">
            <a:extLst>
              <a:ext uri="{FF2B5EF4-FFF2-40B4-BE49-F238E27FC236}">
                <a16:creationId xmlns:a16="http://schemas.microsoft.com/office/drawing/2014/main" id="{A7B93101-0EBB-4871-8999-7D1ADFC76DC1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5986" y="1"/>
            <a:ext cx="10983926" cy="681036"/>
          </a:xfrm>
        </p:spPr>
        <p:txBody>
          <a:bodyPr>
            <a:normAutofit/>
          </a:bodyPr>
          <a:lstStyle/>
          <a:p>
            <a:r>
              <a:rPr lang="pl-PL" sz="2000" dirty="0">
                <a:latin typeface="+mn-lt"/>
              </a:rPr>
              <a:t>Nové případy za </a:t>
            </a:r>
            <a:r>
              <a:rPr lang="en-US" sz="2000" dirty="0">
                <a:latin typeface="+mn-lt"/>
              </a:rPr>
              <a:t>7</a:t>
            </a:r>
            <a:r>
              <a:rPr lang="pl-PL" sz="2000" dirty="0">
                <a:latin typeface="+mn-lt"/>
              </a:rPr>
              <a:t> dní na 100 000 obyvatel: srovnání krajů k 13.7.</a:t>
            </a:r>
            <a:r>
              <a:rPr lang="en-US" sz="2000" dirty="0">
                <a:latin typeface="+mn-lt"/>
              </a:rPr>
              <a:t>: 1</a:t>
            </a:r>
            <a:r>
              <a:rPr lang="cs-CZ" sz="2000" dirty="0">
                <a:latin typeface="+mn-lt"/>
              </a:rPr>
              <a:t>6–</a:t>
            </a:r>
            <a:r>
              <a:rPr lang="en-US" sz="2000" dirty="0">
                <a:latin typeface="+mn-lt"/>
              </a:rPr>
              <a:t>19 let</a:t>
            </a:r>
            <a:endParaRPr lang="cs-CZ" sz="2000" dirty="0">
              <a:latin typeface="+mn-lt"/>
            </a:endParaRPr>
          </a:p>
        </p:txBody>
      </p:sp>
      <p:graphicFrame>
        <p:nvGraphicFramePr>
          <p:cNvPr id="14" name="Chart 5">
            <a:extLst>
              <a:ext uri="{FF2B5EF4-FFF2-40B4-BE49-F238E27FC236}">
                <a16:creationId xmlns:a16="http://schemas.microsoft.com/office/drawing/2014/main" id="{65FD74B0-BFEF-4240-A12D-B991B7F246B1}"/>
              </a:ext>
            </a:extLst>
          </p:cNvPr>
          <p:cNvGraphicFramePr/>
          <p:nvPr>
            <p:custDataLst>
              <p:tags r:id="rId3"/>
            </p:custDataLst>
          </p:nvPr>
        </p:nvGraphicFramePr>
        <p:xfrm>
          <a:off x="4989338" y="1253263"/>
          <a:ext cx="3740410" cy="56567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5"/>
          </a:graphicData>
        </a:graphic>
      </p:graphicFrame>
      <p:sp>
        <p:nvSpPr>
          <p:cNvPr id="18" name="TextovéPole 17">
            <a:extLst>
              <a:ext uri="{FF2B5EF4-FFF2-40B4-BE49-F238E27FC236}">
                <a16:creationId xmlns:a16="http://schemas.microsoft.com/office/drawing/2014/main" id="{3BB4D4F4-E08B-4EAC-A9E6-A9370CD80C35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8639748" y="2167029"/>
            <a:ext cx="342759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Zvýšený 7denní počet pozitivních záchytů </a:t>
            </a:r>
            <a:b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</a:b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na 100tis. dětí v této věkové kategorii registruje Hl. m. Praha, dále kraj Plzeňský a Středočeský.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Zátěž této věkové kategorie v těchto krajích významně roste v čase.</a:t>
            </a:r>
          </a:p>
        </p:txBody>
      </p:sp>
      <p:graphicFrame>
        <p:nvGraphicFramePr>
          <p:cNvPr id="30" name="Chart 29">
            <a:extLst>
              <a:ext uri="{FF2B5EF4-FFF2-40B4-BE49-F238E27FC236}">
                <a16:creationId xmlns:a16="http://schemas.microsoft.com/office/drawing/2014/main" id="{08A00E16-03C7-47EB-BFF1-4816E8247AF8}"/>
              </a:ext>
            </a:extLst>
          </p:cNvPr>
          <p:cNvGraphicFramePr/>
          <p:nvPr>
            <p:custDataLst>
              <p:tags r:id="rId5"/>
            </p:custDataLst>
          </p:nvPr>
        </p:nvGraphicFramePr>
        <p:xfrm>
          <a:off x="71824" y="1253263"/>
          <a:ext cx="4518105" cy="56567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6"/>
          </a:graphicData>
        </a:graphic>
      </p:graphicFrame>
      <p:sp>
        <p:nvSpPr>
          <p:cNvPr id="32" name="Rectangle 14">
            <a:extLst>
              <a:ext uri="{FF2B5EF4-FFF2-40B4-BE49-F238E27FC236}">
                <a16:creationId xmlns:a16="http://schemas.microsoft.com/office/drawing/2014/main" id="{EA6A406A-C661-42B5-BBFC-33B92B97D484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6426341" y="904061"/>
            <a:ext cx="180000" cy="180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3" name="Rectangle 15">
            <a:extLst>
              <a:ext uri="{FF2B5EF4-FFF2-40B4-BE49-F238E27FC236}">
                <a16:creationId xmlns:a16="http://schemas.microsoft.com/office/drawing/2014/main" id="{0D902561-A8EB-4750-9983-BF82DDBB28FD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5164965" y="904061"/>
            <a:ext cx="180000" cy="1800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4" name="TextBox 16">
            <a:extLst>
              <a:ext uri="{FF2B5EF4-FFF2-40B4-BE49-F238E27FC236}">
                <a16:creationId xmlns:a16="http://schemas.microsoft.com/office/drawing/2014/main" id="{651BC136-9277-4AE5-B516-D30F9EA2413B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5344965" y="840172"/>
            <a:ext cx="8803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1.5.2021</a:t>
            </a:r>
          </a:p>
        </p:txBody>
      </p:sp>
      <p:sp>
        <p:nvSpPr>
          <p:cNvPr id="35" name="Rectangle 20">
            <a:extLst>
              <a:ext uri="{FF2B5EF4-FFF2-40B4-BE49-F238E27FC236}">
                <a16:creationId xmlns:a16="http://schemas.microsoft.com/office/drawing/2014/main" id="{1347DB51-C0E1-455C-88FF-160C24502C44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7530255" y="897533"/>
            <a:ext cx="180000" cy="180000"/>
          </a:xfrm>
          <a:prstGeom prst="rect">
            <a:avLst/>
          </a:prstGeom>
          <a:solidFill>
            <a:srgbClr val="3059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6" name="TextBox 21">
            <a:extLst>
              <a:ext uri="{FF2B5EF4-FFF2-40B4-BE49-F238E27FC236}">
                <a16:creationId xmlns:a16="http://schemas.microsoft.com/office/drawing/2014/main" id="{4445497F-A440-4CE6-AF64-9446D8160F94}"/>
              </a:ext>
            </a:extLst>
          </p:cNvPr>
          <p:cNvSpPr txBox="1"/>
          <p:nvPr>
            <p:custDataLst>
              <p:tags r:id="rId10"/>
            </p:custDataLst>
          </p:nvPr>
        </p:nvSpPr>
        <p:spPr>
          <a:xfrm>
            <a:off x="6580324" y="833644"/>
            <a:ext cx="979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13.6.2021</a:t>
            </a:r>
          </a:p>
        </p:txBody>
      </p:sp>
      <p:sp>
        <p:nvSpPr>
          <p:cNvPr id="37" name="Rectangle 20">
            <a:extLst>
              <a:ext uri="{FF2B5EF4-FFF2-40B4-BE49-F238E27FC236}">
                <a16:creationId xmlns:a16="http://schemas.microsoft.com/office/drawing/2014/main" id="{B4C9B785-1505-4FDA-B4D6-29AA09C42E7B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8549748" y="904061"/>
            <a:ext cx="180000" cy="1800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8" name="TextBox 21">
            <a:extLst>
              <a:ext uri="{FF2B5EF4-FFF2-40B4-BE49-F238E27FC236}">
                <a16:creationId xmlns:a16="http://schemas.microsoft.com/office/drawing/2014/main" id="{B708C462-AFD8-48C0-AD62-E8F4F8F0E1F0}"/>
              </a:ext>
            </a:extLst>
          </p:cNvPr>
          <p:cNvSpPr txBox="1"/>
          <p:nvPr>
            <p:custDataLst>
              <p:tags r:id="rId12"/>
            </p:custDataLst>
          </p:nvPr>
        </p:nvSpPr>
        <p:spPr>
          <a:xfrm>
            <a:off x="8729748" y="833644"/>
            <a:ext cx="979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13.7.2021</a:t>
            </a:r>
          </a:p>
        </p:txBody>
      </p:sp>
      <p:sp>
        <p:nvSpPr>
          <p:cNvPr id="39" name="TextBox 21">
            <a:extLst>
              <a:ext uri="{FF2B5EF4-FFF2-40B4-BE49-F238E27FC236}">
                <a16:creationId xmlns:a16="http://schemas.microsoft.com/office/drawing/2014/main" id="{C11664E6-CBB7-4E5E-839F-F47B476661A5}"/>
              </a:ext>
            </a:extLst>
          </p:cNvPr>
          <p:cNvSpPr txBox="1"/>
          <p:nvPr>
            <p:custDataLst>
              <p:tags r:id="rId13"/>
            </p:custDataLst>
          </p:nvPr>
        </p:nvSpPr>
        <p:spPr>
          <a:xfrm>
            <a:off x="7639032" y="833644"/>
            <a:ext cx="8803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2.7.2021</a:t>
            </a:r>
          </a:p>
        </p:txBody>
      </p:sp>
    </p:spTree>
    <p:extLst>
      <p:ext uri="{BB962C8B-B14F-4D97-AF65-F5344CB8AC3E}">
        <p14:creationId xmlns:p14="http://schemas.microsoft.com/office/powerpoint/2010/main" val="4346617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98F308F-8B97-4E6E-A76A-3F0B3FCE2562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99315" y="2645949"/>
            <a:ext cx="8050306" cy="3008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Nadpis 2">
            <a:extLst>
              <a:ext uri="{FF2B5EF4-FFF2-40B4-BE49-F238E27FC236}">
                <a16:creationId xmlns:a16="http://schemas.microsoft.com/office/drawing/2014/main" id="{A7B93101-0EBB-4871-8999-7D1ADFC76DC1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5986" y="1"/>
            <a:ext cx="10983926" cy="681036"/>
          </a:xfrm>
        </p:spPr>
        <p:txBody>
          <a:bodyPr>
            <a:normAutofit/>
          </a:bodyPr>
          <a:lstStyle/>
          <a:p>
            <a:r>
              <a:rPr lang="pl-PL" sz="2000" dirty="0">
                <a:latin typeface="+mn-lt"/>
              </a:rPr>
              <a:t>Nové případy za </a:t>
            </a:r>
            <a:r>
              <a:rPr lang="en-US" sz="2000" dirty="0">
                <a:latin typeface="+mn-lt"/>
              </a:rPr>
              <a:t>7</a:t>
            </a:r>
            <a:r>
              <a:rPr lang="pl-PL" sz="2000" dirty="0">
                <a:latin typeface="+mn-lt"/>
              </a:rPr>
              <a:t> dní na 100 000 obyvatel: srovnání krajů k 13.7.</a:t>
            </a:r>
            <a:r>
              <a:rPr lang="en-US" sz="2000" dirty="0">
                <a:latin typeface="+mn-lt"/>
              </a:rPr>
              <a:t>: </a:t>
            </a:r>
            <a:r>
              <a:rPr lang="cs-CZ" sz="2000" dirty="0">
                <a:latin typeface="+mn-lt"/>
              </a:rPr>
              <a:t>20–29</a:t>
            </a:r>
            <a:r>
              <a:rPr lang="en-US" sz="2000" dirty="0">
                <a:latin typeface="+mn-lt"/>
              </a:rPr>
              <a:t> let</a:t>
            </a:r>
            <a:endParaRPr lang="cs-CZ" sz="2000" dirty="0">
              <a:latin typeface="+mn-lt"/>
            </a:endParaRPr>
          </a:p>
        </p:txBody>
      </p:sp>
      <p:graphicFrame>
        <p:nvGraphicFramePr>
          <p:cNvPr id="14" name="Chart 5">
            <a:extLst>
              <a:ext uri="{FF2B5EF4-FFF2-40B4-BE49-F238E27FC236}">
                <a16:creationId xmlns:a16="http://schemas.microsoft.com/office/drawing/2014/main" id="{65FD74B0-BFEF-4240-A12D-B991B7F246B1}"/>
              </a:ext>
            </a:extLst>
          </p:cNvPr>
          <p:cNvGraphicFramePr/>
          <p:nvPr>
            <p:custDataLst>
              <p:tags r:id="rId3"/>
            </p:custDataLst>
          </p:nvPr>
        </p:nvGraphicFramePr>
        <p:xfrm>
          <a:off x="4989338" y="1253263"/>
          <a:ext cx="3740410" cy="56567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5"/>
          </a:graphicData>
        </a:graphic>
      </p:graphicFrame>
      <p:sp>
        <p:nvSpPr>
          <p:cNvPr id="18" name="TextovéPole 17">
            <a:extLst>
              <a:ext uri="{FF2B5EF4-FFF2-40B4-BE49-F238E27FC236}">
                <a16:creationId xmlns:a16="http://schemas.microsoft.com/office/drawing/2014/main" id="{3BB4D4F4-E08B-4EAC-A9E6-A9370CD80C35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8639748" y="2167029"/>
            <a:ext cx="342759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Zvýšený 7denní počet pozitivních záchytů </a:t>
            </a:r>
            <a:b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</a:b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na 100tis. v této věkové kategorii registruje Plzeňský kraj a Hl. m. </a:t>
            </a:r>
            <a:r>
              <a:rPr kumimoji="0" lang="cs-CZ" sz="20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Praha. Zátěž </a:t>
            </a: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této věkové kategorie v těchto krajích významně roste v čase.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20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graphicFrame>
        <p:nvGraphicFramePr>
          <p:cNvPr id="30" name="Chart 29">
            <a:extLst>
              <a:ext uri="{FF2B5EF4-FFF2-40B4-BE49-F238E27FC236}">
                <a16:creationId xmlns:a16="http://schemas.microsoft.com/office/drawing/2014/main" id="{08A00E16-03C7-47EB-BFF1-4816E8247AF8}"/>
              </a:ext>
            </a:extLst>
          </p:cNvPr>
          <p:cNvGraphicFramePr/>
          <p:nvPr>
            <p:custDataLst>
              <p:tags r:id="rId5"/>
            </p:custDataLst>
          </p:nvPr>
        </p:nvGraphicFramePr>
        <p:xfrm>
          <a:off x="71824" y="1253263"/>
          <a:ext cx="4518105" cy="56567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6"/>
          </a:graphicData>
        </a:graphic>
      </p:graphicFrame>
      <p:sp>
        <p:nvSpPr>
          <p:cNvPr id="32" name="Rectangle 14">
            <a:extLst>
              <a:ext uri="{FF2B5EF4-FFF2-40B4-BE49-F238E27FC236}">
                <a16:creationId xmlns:a16="http://schemas.microsoft.com/office/drawing/2014/main" id="{EA6A406A-C661-42B5-BBFC-33B92B97D484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6426341" y="904061"/>
            <a:ext cx="180000" cy="180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3" name="Rectangle 15">
            <a:extLst>
              <a:ext uri="{FF2B5EF4-FFF2-40B4-BE49-F238E27FC236}">
                <a16:creationId xmlns:a16="http://schemas.microsoft.com/office/drawing/2014/main" id="{0D902561-A8EB-4750-9983-BF82DDBB28FD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5164965" y="904061"/>
            <a:ext cx="180000" cy="1800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4" name="TextBox 16">
            <a:extLst>
              <a:ext uri="{FF2B5EF4-FFF2-40B4-BE49-F238E27FC236}">
                <a16:creationId xmlns:a16="http://schemas.microsoft.com/office/drawing/2014/main" id="{651BC136-9277-4AE5-B516-D30F9EA2413B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5344965" y="840172"/>
            <a:ext cx="8803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1.5.2021</a:t>
            </a:r>
          </a:p>
        </p:txBody>
      </p:sp>
      <p:sp>
        <p:nvSpPr>
          <p:cNvPr id="35" name="Rectangle 20">
            <a:extLst>
              <a:ext uri="{FF2B5EF4-FFF2-40B4-BE49-F238E27FC236}">
                <a16:creationId xmlns:a16="http://schemas.microsoft.com/office/drawing/2014/main" id="{1347DB51-C0E1-455C-88FF-160C24502C44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7530255" y="897533"/>
            <a:ext cx="180000" cy="180000"/>
          </a:xfrm>
          <a:prstGeom prst="rect">
            <a:avLst/>
          </a:prstGeom>
          <a:solidFill>
            <a:srgbClr val="3059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6" name="TextBox 21">
            <a:extLst>
              <a:ext uri="{FF2B5EF4-FFF2-40B4-BE49-F238E27FC236}">
                <a16:creationId xmlns:a16="http://schemas.microsoft.com/office/drawing/2014/main" id="{4445497F-A440-4CE6-AF64-9446D8160F94}"/>
              </a:ext>
            </a:extLst>
          </p:cNvPr>
          <p:cNvSpPr txBox="1"/>
          <p:nvPr>
            <p:custDataLst>
              <p:tags r:id="rId10"/>
            </p:custDataLst>
          </p:nvPr>
        </p:nvSpPr>
        <p:spPr>
          <a:xfrm>
            <a:off x="6580324" y="833644"/>
            <a:ext cx="979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13.6.2021</a:t>
            </a:r>
          </a:p>
        </p:txBody>
      </p:sp>
      <p:sp>
        <p:nvSpPr>
          <p:cNvPr id="37" name="Rectangle 20">
            <a:extLst>
              <a:ext uri="{FF2B5EF4-FFF2-40B4-BE49-F238E27FC236}">
                <a16:creationId xmlns:a16="http://schemas.microsoft.com/office/drawing/2014/main" id="{B4C9B785-1505-4FDA-B4D6-29AA09C42E7B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8549748" y="904061"/>
            <a:ext cx="180000" cy="1800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8" name="TextBox 21">
            <a:extLst>
              <a:ext uri="{FF2B5EF4-FFF2-40B4-BE49-F238E27FC236}">
                <a16:creationId xmlns:a16="http://schemas.microsoft.com/office/drawing/2014/main" id="{B708C462-AFD8-48C0-AD62-E8F4F8F0E1F0}"/>
              </a:ext>
            </a:extLst>
          </p:cNvPr>
          <p:cNvSpPr txBox="1"/>
          <p:nvPr>
            <p:custDataLst>
              <p:tags r:id="rId12"/>
            </p:custDataLst>
          </p:nvPr>
        </p:nvSpPr>
        <p:spPr>
          <a:xfrm>
            <a:off x="8729748" y="833644"/>
            <a:ext cx="979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13.7.2021</a:t>
            </a:r>
          </a:p>
        </p:txBody>
      </p:sp>
      <p:sp>
        <p:nvSpPr>
          <p:cNvPr id="39" name="TextBox 21">
            <a:extLst>
              <a:ext uri="{FF2B5EF4-FFF2-40B4-BE49-F238E27FC236}">
                <a16:creationId xmlns:a16="http://schemas.microsoft.com/office/drawing/2014/main" id="{C11664E6-CBB7-4E5E-839F-F47B476661A5}"/>
              </a:ext>
            </a:extLst>
          </p:cNvPr>
          <p:cNvSpPr txBox="1"/>
          <p:nvPr>
            <p:custDataLst>
              <p:tags r:id="rId13"/>
            </p:custDataLst>
          </p:nvPr>
        </p:nvSpPr>
        <p:spPr>
          <a:xfrm>
            <a:off x="7639032" y="833644"/>
            <a:ext cx="8803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2.7.2021</a:t>
            </a:r>
          </a:p>
        </p:txBody>
      </p:sp>
    </p:spTree>
    <p:extLst>
      <p:ext uri="{BB962C8B-B14F-4D97-AF65-F5344CB8AC3E}">
        <p14:creationId xmlns:p14="http://schemas.microsoft.com/office/powerpoint/2010/main" val="5818076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1CFAC55-E7BE-4475-808A-CF41E6184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739" y="2"/>
            <a:ext cx="7651307" cy="576000"/>
          </a:xfrm>
        </p:spPr>
        <p:txBody>
          <a:bodyPr/>
          <a:lstStyle/>
          <a:p>
            <a:r>
              <a:rPr lang="cs-CZ" dirty="0"/>
              <a:t>Počty COVID-19 pozitivních v ČR na 100 000 v populaci</a:t>
            </a:r>
          </a:p>
        </p:txBody>
      </p:sp>
      <p:graphicFrame>
        <p:nvGraphicFramePr>
          <p:cNvPr id="17" name="Graf 16">
            <a:extLst>
              <a:ext uri="{FF2B5EF4-FFF2-40B4-BE49-F238E27FC236}">
                <a16:creationId xmlns:a16="http://schemas.microsoft.com/office/drawing/2014/main" id="{A0832711-C8D3-482F-ADC2-50907D83BB18}"/>
              </a:ext>
            </a:extLst>
          </p:cNvPr>
          <p:cNvGraphicFramePr/>
          <p:nvPr>
            <p:custDataLst>
              <p:tags r:id="rId1"/>
            </p:custDataLst>
          </p:nvPr>
        </p:nvGraphicFramePr>
        <p:xfrm>
          <a:off x="1392507" y="1602506"/>
          <a:ext cx="10661843" cy="536534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2" name="Obdélník 11">
            <a:extLst>
              <a:ext uri="{FF2B5EF4-FFF2-40B4-BE49-F238E27FC236}">
                <a16:creationId xmlns:a16="http://schemas.microsoft.com/office/drawing/2014/main" id="{47330F7D-030D-49C8-BE37-CEFFFE48B489}"/>
              </a:ext>
            </a:extLst>
          </p:cNvPr>
          <p:cNvSpPr/>
          <p:nvPr/>
        </p:nvSpPr>
        <p:spPr>
          <a:xfrm>
            <a:off x="137649" y="1757297"/>
            <a:ext cx="1254858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Počet COVID-19 pozitivních na 100 000 osob v dané věkové skupině v populaci (suma za celý časový úsek)</a:t>
            </a:r>
          </a:p>
        </p:txBody>
      </p:sp>
      <p:sp>
        <p:nvSpPr>
          <p:cNvPr id="13" name="TextovéPole 12">
            <a:extLst>
              <a:ext uri="{FF2B5EF4-FFF2-40B4-BE49-F238E27FC236}">
                <a16:creationId xmlns:a16="http://schemas.microsoft.com/office/drawing/2014/main" id="{018CB2AB-0F5A-4FCE-8034-F8F60A89895F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273842" y="755669"/>
            <a:ext cx="1134427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2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Populační zátěž dlouhodobě klesla ve všech věkových kategoriích dospělých,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2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významně i v kategoriích seniorního věku – </a:t>
            </a:r>
            <a:r>
              <a:rPr kumimoji="0" lang="cs-CZ" sz="2200" b="1" i="0" u="sng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vliv očkování </a:t>
            </a:r>
          </a:p>
        </p:txBody>
      </p:sp>
      <p:sp>
        <p:nvSpPr>
          <p:cNvPr id="6" name="Podnadpis 2">
            <a:extLst>
              <a:ext uri="{FF2B5EF4-FFF2-40B4-BE49-F238E27FC236}">
                <a16:creationId xmlns:a16="http://schemas.microsoft.com/office/drawing/2014/main" id="{3DC956FD-6669-4C82-B852-E3CE5A476C50}"/>
              </a:ext>
            </a:extLst>
          </p:cNvPr>
          <p:cNvSpPr txBox="1">
            <a:spLocks/>
          </p:cNvSpPr>
          <p:nvPr>
            <p:custDataLst>
              <p:tags r:id="rId3"/>
            </p:custDataLst>
          </p:nvPr>
        </p:nvSpPr>
        <p:spPr>
          <a:xfrm>
            <a:off x="6326153" y="3685885"/>
            <a:ext cx="3859149" cy="11985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V posledních cca 14 dnech se zvyšuje počet nově zachycených nákaz u mladých dospělých ve věku nad 18 let. </a:t>
            </a:r>
          </a:p>
        </p:txBody>
      </p:sp>
    </p:spTree>
    <p:extLst>
      <p:ext uri="{BB962C8B-B14F-4D97-AF65-F5344CB8AC3E}">
        <p14:creationId xmlns:p14="http://schemas.microsoft.com/office/powerpoint/2010/main" val="30980240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1CFAC55-E7BE-4475-808A-CF41E61842C2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381739" y="2"/>
            <a:ext cx="7651307" cy="576000"/>
          </a:xfrm>
        </p:spPr>
        <p:txBody>
          <a:bodyPr/>
          <a:lstStyle/>
          <a:p>
            <a:r>
              <a:rPr lang="cs-CZ" dirty="0"/>
              <a:t>Počty COVID-19 pozitivních v ČR na 100 000 v populaci</a:t>
            </a:r>
          </a:p>
        </p:txBody>
      </p:sp>
      <p:sp>
        <p:nvSpPr>
          <p:cNvPr id="10" name="TextovéPole 9">
            <a:extLst>
              <a:ext uri="{FF2B5EF4-FFF2-40B4-BE49-F238E27FC236}">
                <a16:creationId xmlns:a16="http://schemas.microsoft.com/office/drawing/2014/main" id="{8596C74F-0221-4E8A-956E-65A82E2B961A}"/>
              </a:ext>
            </a:extLst>
          </p:cNvPr>
          <p:cNvSpPr txBox="1"/>
          <p:nvPr/>
        </p:nvSpPr>
        <p:spPr>
          <a:xfrm>
            <a:off x="2162175" y="6545102"/>
            <a:ext cx="70770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Zdroj: ISIN – Informační systém infekční nemocí</a:t>
            </a:r>
            <a:endParaRPr kumimoji="0" lang="cs-CZ" sz="11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graphicFrame>
        <p:nvGraphicFramePr>
          <p:cNvPr id="17" name="Graf 16">
            <a:extLst>
              <a:ext uri="{FF2B5EF4-FFF2-40B4-BE49-F238E27FC236}">
                <a16:creationId xmlns:a16="http://schemas.microsoft.com/office/drawing/2014/main" id="{A0832711-C8D3-482F-ADC2-50907D83BB18}"/>
              </a:ext>
            </a:extLst>
          </p:cNvPr>
          <p:cNvGraphicFramePr/>
          <p:nvPr>
            <p:custDataLst>
              <p:tags r:id="rId2"/>
            </p:custDataLst>
          </p:nvPr>
        </p:nvGraphicFramePr>
        <p:xfrm>
          <a:off x="1392508" y="1399769"/>
          <a:ext cx="10661843" cy="536534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5"/>
          </a:graphicData>
        </a:graphic>
      </p:graphicFrame>
      <p:sp>
        <p:nvSpPr>
          <p:cNvPr id="12" name="Obdélník 11">
            <a:extLst>
              <a:ext uri="{FF2B5EF4-FFF2-40B4-BE49-F238E27FC236}">
                <a16:creationId xmlns:a16="http://schemas.microsoft.com/office/drawing/2014/main" id="{47330F7D-030D-49C8-BE37-CEFFFE48B489}"/>
              </a:ext>
            </a:extLst>
          </p:cNvPr>
          <p:cNvSpPr/>
          <p:nvPr/>
        </p:nvSpPr>
        <p:spPr>
          <a:xfrm>
            <a:off x="137649" y="2386547"/>
            <a:ext cx="1254858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Počet COVID-19 pozitivních na 100 000 osob v dané věkové skupině v populaci (suma za celý časový úsek)</a:t>
            </a:r>
          </a:p>
        </p:txBody>
      </p:sp>
      <p:sp>
        <p:nvSpPr>
          <p:cNvPr id="19" name="Obdélník 18">
            <a:extLst>
              <a:ext uri="{FF2B5EF4-FFF2-40B4-BE49-F238E27FC236}">
                <a16:creationId xmlns:a16="http://schemas.microsoft.com/office/drawing/2014/main" id="{63385A4C-5F20-4192-9027-8DBE2AB6717C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1906372" y="1475042"/>
            <a:ext cx="2117000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1" i="1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Od 1. 3. přerušení veškeré prezenční výuky</a:t>
            </a:r>
          </a:p>
        </p:txBody>
      </p:sp>
      <p:sp>
        <p:nvSpPr>
          <p:cNvPr id="15" name="TextovéPole 14">
            <a:extLst>
              <a:ext uri="{FF2B5EF4-FFF2-40B4-BE49-F238E27FC236}">
                <a16:creationId xmlns:a16="http://schemas.microsoft.com/office/drawing/2014/main" id="{018CB2AB-0F5A-4FCE-8034-F8F60A89895F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265215" y="697003"/>
            <a:ext cx="113442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2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Populační zátěž dlouhodobě klesla ve všech věkových kategoriích dětí. </a:t>
            </a:r>
          </a:p>
        </p:txBody>
      </p:sp>
      <p:sp>
        <p:nvSpPr>
          <p:cNvPr id="16" name="Obdélník 15">
            <a:extLst>
              <a:ext uri="{FF2B5EF4-FFF2-40B4-BE49-F238E27FC236}">
                <a16:creationId xmlns:a16="http://schemas.microsoft.com/office/drawing/2014/main" id="{63385A4C-5F20-4192-9027-8DBE2AB6717C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2450893" y="2011518"/>
            <a:ext cx="2457270" cy="64633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12. 4. otevřeny MŠ pro předškolní děti, návrat 1. stupně ZŠ v rotačním režimu</a:t>
            </a:r>
          </a:p>
        </p:txBody>
      </p:sp>
      <p:cxnSp>
        <p:nvCxnSpPr>
          <p:cNvPr id="18" name="Přímá spojnice se šipkou 17">
            <a:extLst>
              <a:ext uri="{FF2B5EF4-FFF2-40B4-BE49-F238E27FC236}">
                <a16:creationId xmlns:a16="http://schemas.microsoft.com/office/drawing/2014/main" id="{C84AA3A6-B8AF-4AD3-9609-5B6777C769C4}"/>
              </a:ext>
            </a:extLst>
          </p:cNvPr>
          <p:cNvCxnSpPr>
            <a:cxnSpLocks/>
          </p:cNvCxnSpPr>
          <p:nvPr>
            <p:custDataLst>
              <p:tags r:id="rId6"/>
            </p:custDataLst>
          </p:nvPr>
        </p:nvCxnSpPr>
        <p:spPr>
          <a:xfrm>
            <a:off x="3583677" y="2871622"/>
            <a:ext cx="0" cy="9077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bdélník 19">
            <a:extLst>
              <a:ext uri="{FF2B5EF4-FFF2-40B4-BE49-F238E27FC236}">
                <a16:creationId xmlns:a16="http://schemas.microsoft.com/office/drawing/2014/main" id="{EC83A386-1D77-43BD-98DD-1074CDE32BD0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4427758" y="1227359"/>
            <a:ext cx="4195207" cy="83099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Od 26. 4. MŠ otevřeny zcela, SŠ a VOŠ praktické vyučování v PLK, HKK, KVK </a:t>
            </a:r>
            <a:br>
              <a:rPr kumimoji="0" lang="cs-CZ" sz="1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</a:br>
            <a:r>
              <a:rPr kumimoji="0" lang="cs-CZ" sz="1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od 3. 5. dále STC, LBK, PAK, PHA s rozšířením rotační výuky 2. st. ZŠ a od 10. 5. ve zbývajících krajích</a:t>
            </a:r>
          </a:p>
        </p:txBody>
      </p:sp>
      <p:cxnSp>
        <p:nvCxnSpPr>
          <p:cNvPr id="21" name="Přímá spojnice se šipkou 20">
            <a:extLst>
              <a:ext uri="{FF2B5EF4-FFF2-40B4-BE49-F238E27FC236}">
                <a16:creationId xmlns:a16="http://schemas.microsoft.com/office/drawing/2014/main" id="{0EA45419-FFE6-41F1-9778-325DBC06FC41}"/>
              </a:ext>
            </a:extLst>
          </p:cNvPr>
          <p:cNvCxnSpPr>
            <a:cxnSpLocks/>
          </p:cNvCxnSpPr>
          <p:nvPr>
            <p:custDataLst>
              <p:tags r:id="rId8"/>
            </p:custDataLst>
          </p:nvPr>
        </p:nvCxnSpPr>
        <p:spPr>
          <a:xfrm>
            <a:off x="4903119" y="2239587"/>
            <a:ext cx="5044" cy="22485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Přímá spojnice se šipkou 21">
            <a:extLst>
              <a:ext uri="{FF2B5EF4-FFF2-40B4-BE49-F238E27FC236}">
                <a16:creationId xmlns:a16="http://schemas.microsoft.com/office/drawing/2014/main" id="{931B54ED-96B8-4B0B-88B2-56F3421552FF}"/>
              </a:ext>
            </a:extLst>
          </p:cNvPr>
          <p:cNvCxnSpPr>
            <a:cxnSpLocks/>
          </p:cNvCxnSpPr>
          <p:nvPr>
            <p:custDataLst>
              <p:tags r:id="rId9"/>
            </p:custDataLst>
          </p:nvPr>
        </p:nvCxnSpPr>
        <p:spPr>
          <a:xfrm>
            <a:off x="5229010" y="2239587"/>
            <a:ext cx="0" cy="24246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Přímá spojnice se šipkou 22">
            <a:extLst>
              <a:ext uri="{FF2B5EF4-FFF2-40B4-BE49-F238E27FC236}">
                <a16:creationId xmlns:a16="http://schemas.microsoft.com/office/drawing/2014/main" id="{16BF9B4A-EA00-4154-9ADA-5E9222B2A3C2}"/>
              </a:ext>
            </a:extLst>
          </p:cNvPr>
          <p:cNvCxnSpPr>
            <a:cxnSpLocks/>
          </p:cNvCxnSpPr>
          <p:nvPr>
            <p:custDataLst>
              <p:tags r:id="rId10"/>
            </p:custDataLst>
          </p:nvPr>
        </p:nvCxnSpPr>
        <p:spPr>
          <a:xfrm>
            <a:off x="5610286" y="2239587"/>
            <a:ext cx="0" cy="26344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Podnadpis 2">
            <a:extLst>
              <a:ext uri="{FF2B5EF4-FFF2-40B4-BE49-F238E27FC236}">
                <a16:creationId xmlns:a16="http://schemas.microsoft.com/office/drawing/2014/main" id="{3DC956FD-6669-4C82-B852-E3CE5A476C50}"/>
              </a:ext>
            </a:extLst>
          </p:cNvPr>
          <p:cNvSpPr txBox="1">
            <a:spLocks/>
          </p:cNvSpPr>
          <p:nvPr>
            <p:custDataLst>
              <p:tags r:id="rId11"/>
            </p:custDataLst>
          </p:nvPr>
        </p:nvSpPr>
        <p:spPr>
          <a:xfrm>
            <a:off x="6378239" y="3985810"/>
            <a:ext cx="3859149" cy="11985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 posledních cca 14 dnech se zvyšuje počet nově zachycených nákaz u mladistvých ve věku nad 12 let. </a:t>
            </a:r>
          </a:p>
        </p:txBody>
      </p:sp>
      <p:sp>
        <p:nvSpPr>
          <p:cNvPr id="24" name="Obdélník 23">
            <a:extLst>
              <a:ext uri="{FF2B5EF4-FFF2-40B4-BE49-F238E27FC236}">
                <a16:creationId xmlns:a16="http://schemas.microsoft.com/office/drawing/2014/main" id="{E1EDB432-3750-44DF-8475-8C304539F700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6000647" y="2239588"/>
            <a:ext cx="1674438" cy="64633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>
            <a:defPPr>
              <a:defRPr lang="cs-CZ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Od 24. 5. otevřeny ZŠ, SŠ, VOŠ a VŠ bez rotací v celé ČR</a:t>
            </a:r>
          </a:p>
        </p:txBody>
      </p:sp>
      <p:cxnSp>
        <p:nvCxnSpPr>
          <p:cNvPr id="26" name="Přímá spojnice se šipkou 25">
            <a:extLst>
              <a:ext uri="{FF2B5EF4-FFF2-40B4-BE49-F238E27FC236}">
                <a16:creationId xmlns:a16="http://schemas.microsoft.com/office/drawing/2014/main" id="{B5A81F15-FF51-4B48-9C47-E4D279BDBC66}"/>
              </a:ext>
            </a:extLst>
          </p:cNvPr>
          <p:cNvCxnSpPr>
            <a:cxnSpLocks/>
          </p:cNvCxnSpPr>
          <p:nvPr>
            <p:custDataLst>
              <p:tags r:id="rId13"/>
            </p:custDataLst>
          </p:nvPr>
        </p:nvCxnSpPr>
        <p:spPr>
          <a:xfrm>
            <a:off x="6282803" y="2885919"/>
            <a:ext cx="0" cy="21955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14221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odnadpis 2">
            <a:extLst>
              <a:ext uri="{FF2B5EF4-FFF2-40B4-BE49-F238E27FC236}">
                <a16:creationId xmlns:a16="http://schemas.microsoft.com/office/drawing/2014/main" id="{3DC956FD-6669-4C82-B852-E3CE5A476C50}"/>
              </a:ext>
            </a:extLst>
          </p:cNvPr>
          <p:cNvSpPr txBox="1">
            <a:spLocks/>
          </p:cNvSpPr>
          <p:nvPr>
            <p:custDataLst>
              <p:tags r:id="rId1"/>
            </p:custDataLst>
          </p:nvPr>
        </p:nvSpPr>
        <p:spPr>
          <a:xfrm>
            <a:off x="682980" y="149961"/>
            <a:ext cx="11249025" cy="11985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cs-CZ" sz="3400" b="1" dirty="0">
                <a:solidFill>
                  <a:srgbClr val="0000FF"/>
                </a:solidFill>
              </a:rPr>
              <a:t>V posledních cca 14 dnech se zvyšuje počet nově zachycených nákaz u mladých lidí, zejména ve věku 16 – 29 let. </a:t>
            </a:r>
          </a:p>
        </p:txBody>
      </p:sp>
      <p:sp>
        <p:nvSpPr>
          <p:cNvPr id="4" name="TextovéPole 3"/>
          <p:cNvSpPr txBox="1"/>
          <p:nvPr>
            <p:custDataLst>
              <p:tags r:id="rId2"/>
            </p:custDataLst>
          </p:nvPr>
        </p:nvSpPr>
        <p:spPr>
          <a:xfrm>
            <a:off x="914400" y="2918135"/>
            <a:ext cx="1067114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2200" b="1" dirty="0">
                <a:solidFill>
                  <a:srgbClr val="003399"/>
                </a:solidFill>
              </a:rPr>
              <a:t>Tento nárůst se týká zejména Prahy, a populace kraje Středočeského a  Plzeňského. </a:t>
            </a:r>
          </a:p>
          <a:p>
            <a:pPr algn="ctr"/>
            <a:r>
              <a:rPr lang="cs-CZ" sz="2200" b="1" dirty="0">
                <a:solidFill>
                  <a:srgbClr val="003399"/>
                </a:solidFill>
              </a:rPr>
              <a:t>V menší míře dále Libereckého kraje, Pardubického kraje a Kraje Vysočina</a:t>
            </a:r>
          </a:p>
        </p:txBody>
      </p:sp>
      <p:sp>
        <p:nvSpPr>
          <p:cNvPr id="10" name="Pravá složená závorka 9">
            <a:extLst>
              <a:ext uri="{FF2B5EF4-FFF2-40B4-BE49-F238E27FC236}">
                <a16:creationId xmlns:a16="http://schemas.microsoft.com/office/drawing/2014/main" id="{B6F73935-218A-493A-B0B3-186D10B7DDCE}"/>
              </a:ext>
            </a:extLst>
          </p:cNvPr>
          <p:cNvSpPr/>
          <p:nvPr/>
        </p:nvSpPr>
        <p:spPr>
          <a:xfrm rot="5400000">
            <a:off x="7056519" y="1886126"/>
            <a:ext cx="251927" cy="1900810"/>
          </a:xfrm>
          <a:prstGeom prst="rightBrace">
            <a:avLst/>
          </a:prstGeom>
          <a:solidFill>
            <a:srgbClr val="003399"/>
          </a:solidFill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1" name="Obdélník 10">
            <a:extLst>
              <a:ext uri="{FF2B5EF4-FFF2-40B4-BE49-F238E27FC236}">
                <a16:creationId xmlns:a16="http://schemas.microsoft.com/office/drawing/2014/main" id="{28DB6FA2-FA04-4C6A-897A-180C27BE9733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5995415" y="1969964"/>
            <a:ext cx="2312709" cy="6344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pic>
        <p:nvPicPr>
          <p:cNvPr id="3" name="Obrázek 2">
            <a:extLst>
              <a:ext uri="{FF2B5EF4-FFF2-40B4-BE49-F238E27FC236}">
                <a16:creationId xmlns:a16="http://schemas.microsoft.com/office/drawing/2014/main" id="{5C2B0332-E67A-4A48-BCAA-2479968DB92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354"/>
          <a:stretch/>
        </p:blipFill>
        <p:spPr>
          <a:xfrm>
            <a:off x="259995" y="1357692"/>
            <a:ext cx="11593413" cy="1418765"/>
          </a:xfrm>
          <a:prstGeom prst="rect">
            <a:avLst/>
          </a:prstGeom>
        </p:spPr>
      </p:pic>
      <p:pic>
        <p:nvPicPr>
          <p:cNvPr id="8" name="Obrázek 7">
            <a:extLst>
              <a:ext uri="{FF2B5EF4-FFF2-40B4-BE49-F238E27FC236}">
                <a16:creationId xmlns:a16="http://schemas.microsoft.com/office/drawing/2014/main" id="{6C62355E-2CFA-4B7D-A355-AFF929C1FE4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3631" b="4738"/>
          <a:stretch/>
        </p:blipFill>
        <p:spPr>
          <a:xfrm>
            <a:off x="259996" y="3766610"/>
            <a:ext cx="11672010" cy="2941429"/>
          </a:xfrm>
          <a:prstGeom prst="rect">
            <a:avLst/>
          </a:prstGeom>
        </p:spPr>
      </p:pic>
      <p:sp>
        <p:nvSpPr>
          <p:cNvPr id="13" name="Šipka dolů 11">
            <a:extLst>
              <a:ext uri="{FF2B5EF4-FFF2-40B4-BE49-F238E27FC236}">
                <a16:creationId xmlns:a16="http://schemas.microsoft.com/office/drawing/2014/main" id="{8868F21A-5CDB-468D-8BF6-63EF42522DEA}"/>
              </a:ext>
            </a:extLst>
          </p:cNvPr>
          <p:cNvSpPr/>
          <p:nvPr/>
        </p:nvSpPr>
        <p:spPr>
          <a:xfrm>
            <a:off x="6509475" y="3594599"/>
            <a:ext cx="1551709" cy="19628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211459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ovéPole 7"/>
          <p:cNvSpPr txBox="1"/>
          <p:nvPr/>
        </p:nvSpPr>
        <p:spPr>
          <a:xfrm>
            <a:off x="84001" y="1879588"/>
            <a:ext cx="11708186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3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Proočkovanost seniorních skupin obyvatel (70+) společně s přirozenou ochranou danou nedávno prodělaným onemocněním přesahuje 80 - 85 % daných populačních kohort. Tento fakt významně snižuje zátěž nemocnic, klesají  počty nově hospitalizovaných a potenciálně zranitelných pacientů. Kalkulováno na celé dospělé populaci ČR dosahuje tato ochrana 67 %. Celkem 59,6 % osob ve věku 16+ je očkováno alespoň 1. dávkou, 45,5 % má očkování ukončené. K 15.7. bylo 60,3 % osob ve věku 18+ je očkováno alespoň 1. dávkou a 46,5 % má očkování ukončené.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32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32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Šipka dolů 5"/>
          <p:cNvSpPr/>
          <p:nvPr/>
        </p:nvSpPr>
        <p:spPr>
          <a:xfrm>
            <a:off x="5162240" y="1346633"/>
            <a:ext cx="1551709" cy="39299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Podnadpis 2">
            <a:extLst>
              <a:ext uri="{FF2B5EF4-FFF2-40B4-BE49-F238E27FC236}">
                <a16:creationId xmlns:a16="http://schemas.microsoft.com/office/drawing/2014/main" id="{3DC956FD-6669-4C82-B852-E3CE5A476C50}"/>
              </a:ext>
            </a:extLst>
          </p:cNvPr>
          <p:cNvSpPr txBox="1">
            <a:spLocks/>
          </p:cNvSpPr>
          <p:nvPr/>
        </p:nvSpPr>
        <p:spPr>
          <a:xfrm>
            <a:off x="439883" y="166286"/>
            <a:ext cx="11249025" cy="118034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cs-CZ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Na kontrole šíření epidemie 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cs-CZ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 podstatně podílí postupující vakcinace </a:t>
            </a:r>
          </a:p>
        </p:txBody>
      </p:sp>
      <p:sp>
        <p:nvSpPr>
          <p:cNvPr id="5" name="Šipka dolů 4"/>
          <p:cNvSpPr/>
          <p:nvPr/>
        </p:nvSpPr>
        <p:spPr>
          <a:xfrm>
            <a:off x="5162240" y="6201662"/>
            <a:ext cx="1551709" cy="39299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971564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5FC0918-448C-4034-B0A1-65B8C6FA0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740" y="2"/>
            <a:ext cx="6590560" cy="576000"/>
          </a:xfrm>
        </p:spPr>
        <p:txBody>
          <a:bodyPr/>
          <a:lstStyle/>
          <a:p>
            <a:r>
              <a:rPr lang="cs-CZ" dirty="0"/>
              <a:t>Stav očkování obyvatel v ČR k 14. 7. 2021</a:t>
            </a:r>
          </a:p>
        </p:txBody>
      </p:sp>
      <p:sp>
        <p:nvSpPr>
          <p:cNvPr id="11" name="Obdélník 10">
            <a:extLst>
              <a:ext uri="{FF2B5EF4-FFF2-40B4-BE49-F238E27FC236}">
                <a16:creationId xmlns:a16="http://schemas.microsoft.com/office/drawing/2014/main" id="{43DEB4E0-C2B7-4E1B-8422-D7FAF9E7D74B}"/>
              </a:ext>
            </a:extLst>
          </p:cNvPr>
          <p:cNvSpPr/>
          <p:nvPr/>
        </p:nvSpPr>
        <p:spPr>
          <a:xfrm>
            <a:off x="3190753" y="6554824"/>
            <a:ext cx="597631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Zdroj dat: Centrální rezervační systém; ISIN / COVID-19 - Informační systém infekční nemoci</a:t>
            </a:r>
          </a:p>
        </p:txBody>
      </p:sp>
      <p:graphicFrame>
        <p:nvGraphicFramePr>
          <p:cNvPr id="8" name="Graf 7">
            <a:extLst>
              <a:ext uri="{FF2B5EF4-FFF2-40B4-BE49-F238E27FC236}">
                <a16:creationId xmlns:a16="http://schemas.microsoft.com/office/drawing/2014/main" id="{8EE952BB-7354-4D89-8CC6-6BC3309A3CEC}"/>
              </a:ext>
            </a:extLst>
          </p:cNvPr>
          <p:cNvGraphicFramePr/>
          <p:nvPr/>
        </p:nvGraphicFramePr>
        <p:xfrm>
          <a:off x="133350" y="701213"/>
          <a:ext cx="11837679" cy="58309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Obdélník 8">
            <a:extLst>
              <a:ext uri="{FF2B5EF4-FFF2-40B4-BE49-F238E27FC236}">
                <a16:creationId xmlns:a16="http://schemas.microsoft.com/office/drawing/2014/main" id="{A16925BD-8B42-4997-8EF2-01B33424556B}"/>
              </a:ext>
            </a:extLst>
          </p:cNvPr>
          <p:cNvSpPr/>
          <p:nvPr/>
        </p:nvSpPr>
        <p:spPr>
          <a:xfrm>
            <a:off x="1928241" y="693969"/>
            <a:ext cx="86502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Osoby na 100 obyvatel (% populace)</a:t>
            </a:r>
          </a:p>
        </p:txBody>
      </p:sp>
      <p:graphicFrame>
        <p:nvGraphicFramePr>
          <p:cNvPr id="12" name="Tabulka 11">
            <a:extLst>
              <a:ext uri="{FF2B5EF4-FFF2-40B4-BE49-F238E27FC236}">
                <a16:creationId xmlns:a16="http://schemas.microsoft.com/office/drawing/2014/main" id="{ACF933FC-AC8B-4DCF-85AE-AB663C334416}"/>
              </a:ext>
            </a:extLst>
          </p:cNvPr>
          <p:cNvGraphicFramePr>
            <a:graphicFrameLocks noGrp="1"/>
          </p:cNvGraphicFramePr>
          <p:nvPr/>
        </p:nvGraphicFramePr>
        <p:xfrm>
          <a:off x="10896970" y="1873690"/>
          <a:ext cx="900000" cy="4392000"/>
        </p:xfrm>
        <a:graphic>
          <a:graphicData uri="http://schemas.openxmlformats.org/drawingml/2006/table">
            <a:tbl>
              <a:tblPr/>
              <a:tblGrid>
                <a:gridCol w="900000">
                  <a:extLst>
                    <a:ext uri="{9D8B030D-6E8A-4147-A177-3AD203B41FA5}">
                      <a16:colId xmlns:a16="http://schemas.microsoft.com/office/drawing/2014/main" val="2643709246"/>
                    </a:ext>
                  </a:extLst>
                </a:gridCol>
              </a:tblGrid>
              <a:tr h="274500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10 701 777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8468862"/>
                  </a:ext>
                </a:extLst>
              </a:tr>
              <a:tr h="274500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8 683 168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8741383"/>
                  </a:ext>
                </a:extLst>
              </a:tr>
              <a:tr h="274500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8 878 184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1730508"/>
                  </a:ext>
                </a:extLst>
              </a:tr>
              <a:tr h="274500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9 334 672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5677209"/>
                  </a:ext>
                </a:extLst>
              </a:tr>
              <a:tr h="274500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447 526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20186940"/>
                  </a:ext>
                </a:extLst>
              </a:tr>
              <a:tr h="274500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1 038 378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2547789"/>
                  </a:ext>
                </a:extLst>
              </a:tr>
              <a:tr h="274500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672 418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8706972"/>
                  </a:ext>
                </a:extLst>
              </a:tr>
              <a:tr h="274500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625 465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94968834"/>
                  </a:ext>
                </a:extLst>
              </a:tr>
              <a:tr h="274500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669 733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4260546"/>
                  </a:ext>
                </a:extLst>
              </a:tr>
              <a:tr h="274500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691 083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3168544"/>
                  </a:ext>
                </a:extLst>
              </a:tr>
              <a:tr h="274500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882 586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7991601"/>
                  </a:ext>
                </a:extLst>
              </a:tr>
              <a:tr h="274500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893 321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0878997"/>
                  </a:ext>
                </a:extLst>
              </a:tr>
              <a:tr h="274500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753 310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4901668"/>
                  </a:ext>
                </a:extLst>
              </a:tr>
              <a:tr h="274500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718 931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6830054"/>
                  </a:ext>
                </a:extLst>
              </a:tr>
              <a:tr h="274500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1 485 433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04077139"/>
                  </a:ext>
                </a:extLst>
              </a:tr>
              <a:tr h="274500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1 823 593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4096052"/>
                  </a:ext>
                </a:extLst>
              </a:tr>
            </a:tbl>
          </a:graphicData>
        </a:graphic>
      </p:graphicFrame>
      <p:sp>
        <p:nvSpPr>
          <p:cNvPr id="10" name="Obdélník 9">
            <a:extLst>
              <a:ext uri="{FF2B5EF4-FFF2-40B4-BE49-F238E27FC236}">
                <a16:creationId xmlns:a16="http://schemas.microsoft.com/office/drawing/2014/main" id="{95E84E81-91E5-46C2-9381-CDCE4FF5644A}"/>
              </a:ext>
            </a:extLst>
          </p:cNvPr>
          <p:cNvSpPr/>
          <p:nvPr/>
        </p:nvSpPr>
        <p:spPr>
          <a:xfrm>
            <a:off x="10898203" y="1428327"/>
            <a:ext cx="10296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Obyvatelstvo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k 1. 1. 2021</a:t>
            </a:r>
            <a:endParaRPr kumimoji="0" lang="cs-CZ" sz="200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13" name="Obdélník 12">
            <a:extLst>
              <a:ext uri="{FF2B5EF4-FFF2-40B4-BE49-F238E27FC236}">
                <a16:creationId xmlns:a16="http://schemas.microsoft.com/office/drawing/2014/main" id="{F091EAC1-A8DA-420C-8D5B-8905D005F1B6}"/>
              </a:ext>
            </a:extLst>
          </p:cNvPr>
          <p:cNvSpPr/>
          <p:nvPr/>
        </p:nvSpPr>
        <p:spPr>
          <a:xfrm>
            <a:off x="4429003" y="1077652"/>
            <a:ext cx="23916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*</a:t>
            </a:r>
          </a:p>
        </p:txBody>
      </p:sp>
      <p:sp>
        <p:nvSpPr>
          <p:cNvPr id="14" name="Obdélník 13">
            <a:extLst>
              <a:ext uri="{FF2B5EF4-FFF2-40B4-BE49-F238E27FC236}">
                <a16:creationId xmlns:a16="http://schemas.microsoft.com/office/drawing/2014/main" id="{74FD9147-E57A-4764-BE0D-03259447DD56}"/>
              </a:ext>
            </a:extLst>
          </p:cNvPr>
          <p:cNvSpPr/>
          <p:nvPr/>
        </p:nvSpPr>
        <p:spPr>
          <a:xfrm>
            <a:off x="1390528" y="6296031"/>
            <a:ext cx="931216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*  osoby, které nebyly očkovány a ani nejsou přihlášeny k očkování a kdykoliv v minulosti prodělali onemocnění COVID-19 podle dat ISIN</a:t>
            </a:r>
          </a:p>
        </p:txBody>
      </p:sp>
    </p:spTree>
    <p:extLst>
      <p:ext uri="{BB962C8B-B14F-4D97-AF65-F5344CB8AC3E}">
        <p14:creationId xmlns:p14="http://schemas.microsoft.com/office/powerpoint/2010/main" val="148608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ulka 4">
            <a:extLst>
              <a:ext uri="{FF2B5EF4-FFF2-40B4-BE49-F238E27FC236}">
                <a16:creationId xmlns:a16="http://schemas.microsoft.com/office/drawing/2014/main" id="{A8ACFE16-4309-418D-A3DD-C95047BE7616}"/>
              </a:ext>
            </a:extLst>
          </p:cNvPr>
          <p:cNvGraphicFramePr>
            <a:graphicFrameLocks noGrp="1"/>
          </p:cNvGraphicFramePr>
          <p:nvPr/>
        </p:nvGraphicFramePr>
        <p:xfrm>
          <a:off x="2586886" y="1439068"/>
          <a:ext cx="9114426" cy="4964784"/>
        </p:xfrm>
        <a:graphic>
          <a:graphicData uri="http://schemas.openxmlformats.org/drawingml/2006/table">
            <a:tbl>
              <a:tblPr/>
              <a:tblGrid>
                <a:gridCol w="1519071">
                  <a:extLst>
                    <a:ext uri="{9D8B030D-6E8A-4147-A177-3AD203B41FA5}">
                      <a16:colId xmlns:a16="http://schemas.microsoft.com/office/drawing/2014/main" val="2038368052"/>
                    </a:ext>
                  </a:extLst>
                </a:gridCol>
                <a:gridCol w="1519071">
                  <a:extLst>
                    <a:ext uri="{9D8B030D-6E8A-4147-A177-3AD203B41FA5}">
                      <a16:colId xmlns:a16="http://schemas.microsoft.com/office/drawing/2014/main" val="1035963336"/>
                    </a:ext>
                  </a:extLst>
                </a:gridCol>
                <a:gridCol w="1519071">
                  <a:extLst>
                    <a:ext uri="{9D8B030D-6E8A-4147-A177-3AD203B41FA5}">
                      <a16:colId xmlns:a16="http://schemas.microsoft.com/office/drawing/2014/main" val="1534617813"/>
                    </a:ext>
                  </a:extLst>
                </a:gridCol>
                <a:gridCol w="1519071">
                  <a:extLst>
                    <a:ext uri="{9D8B030D-6E8A-4147-A177-3AD203B41FA5}">
                      <a16:colId xmlns:a16="http://schemas.microsoft.com/office/drawing/2014/main" val="4103159567"/>
                    </a:ext>
                  </a:extLst>
                </a:gridCol>
                <a:gridCol w="1519071">
                  <a:extLst>
                    <a:ext uri="{9D8B030D-6E8A-4147-A177-3AD203B41FA5}">
                      <a16:colId xmlns:a16="http://schemas.microsoft.com/office/drawing/2014/main" val="366099047"/>
                    </a:ext>
                  </a:extLst>
                </a:gridCol>
                <a:gridCol w="1519071">
                  <a:extLst>
                    <a:ext uri="{9D8B030D-6E8A-4147-A177-3AD203B41FA5}">
                      <a16:colId xmlns:a16="http://schemas.microsoft.com/office/drawing/2014/main" val="2461689652"/>
                    </a:ext>
                  </a:extLst>
                </a:gridCol>
              </a:tblGrid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400" b="0" i="1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9CE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DE9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3286228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4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DC2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AF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CDCB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7364172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4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CCF9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69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C48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8296067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4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0DD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6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5EC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9706391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4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EA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1A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8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3155919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4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7E1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A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8DAB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0032280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4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9E8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9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F3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4404048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4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2D8B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1768882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4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4EC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7C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0F8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2028431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4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3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DC99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2079997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4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6E0C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E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ADBB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1412848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4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F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7511688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4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EE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A8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2E5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6291089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4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FBF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E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F0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1519003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4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11557282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4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2D8B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0C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1" i="1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1DE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7796321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B702ECB-2E9A-4E7A-904D-5B5431DFD06D}"/>
              </a:ext>
            </a:extLst>
          </p:cNvPr>
          <p:cNvGraphicFramePr>
            <a:graphicFrameLocks noGrp="1"/>
          </p:cNvGraphicFramePr>
          <p:nvPr/>
        </p:nvGraphicFramePr>
        <p:xfrm>
          <a:off x="490686" y="759551"/>
          <a:ext cx="11215540" cy="5644303"/>
        </p:xfrm>
        <a:graphic>
          <a:graphicData uri="http://schemas.openxmlformats.org/drawingml/2006/table">
            <a:tbl>
              <a:tblPr firstRow="1" lastRow="1" bandRow="1">
                <a:tableStyleId>{74C1A8A3-306A-4EB7-A6B1-4F7E0EB9C5D6}</a:tableStyleId>
              </a:tblPr>
              <a:tblGrid>
                <a:gridCol w="2093170">
                  <a:extLst>
                    <a:ext uri="{9D8B030D-6E8A-4147-A177-3AD203B41FA5}">
                      <a16:colId xmlns:a16="http://schemas.microsoft.com/office/drawing/2014/main" val="2523158226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1593569998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710676150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3128786877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3315404817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445358752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1925707670"/>
                    </a:ext>
                  </a:extLst>
                </a:gridCol>
              </a:tblGrid>
              <a:tr h="315100">
                <a:tc rowSpan="2">
                  <a:txBody>
                    <a:bodyPr/>
                    <a:lstStyle/>
                    <a:p>
                      <a:pPr algn="l" fontAlgn="b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Kraj podle </a:t>
                      </a:r>
                    </a:p>
                    <a:p>
                      <a:pPr algn="l" fontAlgn="b"/>
                      <a:r>
                        <a:rPr lang="cs-CZ" sz="1400" b="1" i="0" u="sng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místa bydliště</a:t>
                      </a: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cs-CZ" sz="1400" b="0" i="1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Osoby v populaci k 1.1.2021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Očkovaní 16+ celkem (osoby)*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Dokončené očkování*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3062634"/>
                  </a:ext>
                </a:extLst>
              </a:tr>
              <a:tr h="365619">
                <a:tc vMerge="1">
                  <a:txBody>
                    <a:bodyPr/>
                    <a:lstStyle/>
                    <a:p>
                      <a:pPr algn="r" fontAlgn="b"/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b"/>
                      <a:endParaRPr lang="cs-CZ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osoby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1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% populace 16+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osoby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% očkovaných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1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% populace 16+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95992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Hlavní město Praha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1 111 280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676 382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60,9 %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495 687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73,3 %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44,6 %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6035022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Středočeský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1 133 984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705 540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62,2 %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518 091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73,4 %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45,7 %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8947671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Jihočeský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534 754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324 635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60,7 %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254 584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78,4 %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47,6 %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4333786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>
                          <a:effectLst/>
                        </a:rPr>
                        <a:t>Plzeňský kraj</a:t>
                      </a:r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493 070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290 647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58,9 %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218 583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75,2 %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44,3 %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3186940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Karlovarský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245 932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141 092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57,4 %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109 887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77,9 %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44,7 %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7044073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Ústecký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677 309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396 694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58,6 %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310 307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78,2 %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45,8 %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4894236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Liberecký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365 503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210 908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57,7 %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159 963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75,8 %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43,8 %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109536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Královéhradecký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459 214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273 865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59,6 %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220 834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80,6 %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48,1 %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9525594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Pardubický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434 172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248 154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57,2 %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188 553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76,0 %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43,4 %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0366277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Kraj Vysočina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424 066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265 878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62,7 %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200 319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75,3 %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47,2 %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557106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Jihomoravský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990 788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581 005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58,6 %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453 362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78,0 %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45,8 %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7962169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Olomoucký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525 104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289 733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55,2 %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225 903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78,0 %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43,0 %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3644269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Zlínský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485 727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276 426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56,9 %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218 443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79,0 %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45,0 %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6090642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1" u="none" strike="noStrike" dirty="0">
                          <a:effectLst/>
                        </a:rPr>
                        <a:t>Moravskoslezský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997 281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551 628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55,3 %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439 073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79,6 %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44,0 %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289926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neuvedeno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61 387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26 617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43,4 %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8310195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ČR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8 878 184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5 293 974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59,6 %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4 040 206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76,3 %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45,5 %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976480"/>
                  </a:ext>
                </a:extLst>
              </a:tr>
            </a:tbl>
          </a:graphicData>
        </a:graphic>
      </p:graphicFrame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Očkovaní 16 a více let – přehled podle regionů</a:t>
            </a:r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5D9FBD4C-1B9C-45E2-BB7E-2957828245D9}"/>
              </a:ext>
            </a:extLst>
          </p:cNvPr>
          <p:cNvSpPr txBox="1"/>
          <p:nvPr/>
        </p:nvSpPr>
        <p:spPr>
          <a:xfrm>
            <a:off x="6638924" y="-10966"/>
            <a:ext cx="15335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Stav k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14. 7. 2021</a:t>
            </a:r>
          </a:p>
        </p:txBody>
      </p:sp>
      <p:sp>
        <p:nvSpPr>
          <p:cNvPr id="7" name="TextovéPole 6"/>
          <p:cNvSpPr txBox="1"/>
          <p:nvPr/>
        </p:nvSpPr>
        <p:spPr>
          <a:xfrm>
            <a:off x="490686" y="6433516"/>
            <a:ext cx="109107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* Celkem bylo u osob ve věku 16+ aplikováno </a:t>
            </a:r>
            <a:r>
              <a:rPr kumimoji="0" lang="pl-PL" sz="1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9 230 374 dávek, z toho 4 040 206 </a:t>
            </a:r>
            <a:r>
              <a:rPr kumimoji="0" lang="cs-CZ" sz="1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jsou dávky druhé/konečné. </a:t>
            </a:r>
            <a:endParaRPr kumimoji="0" lang="en-US" sz="140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9131758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CUSTOMSORTGLOBALLY" val="Fals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2"/>
  <p:tag name="SLIDEFAB_EXPORTMODE" val="2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2"/>
  <p:tag name="SLIDEFAB_EXPORTMODE" val="2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2"/>
  <p:tag name="SLIDEFAB_EXPORTMODE" val="2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2"/>
  <p:tag name="SLIDEFAB_EXPORTMODE" val="2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2"/>
  <p:tag name="SLIDEFAB_EXPORTMODE" val="2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2"/>
  <p:tag name="SLIDEFAB_EXPORTMODE" val="2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SLIDEID" val="1503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2"/>
  <p:tag name="SLIDEFAB_EXPORTMODE" val="2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SLIDEID" val="1503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2"/>
  <p:tag name="SLIDEFAB_EXPORTMODE" val="2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2"/>
  <p:tag name="SLIDEFAB_EXPORTMODE" val="2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2"/>
  <p:tag name="SLIDEFAB_EXPORTMODE" val="2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SHAPECONDITIONMETACTIONDELETE" val="True"/>
  <p:tag name="SLIDEFAB_RESIZEMODE" val="1"/>
  <p:tag name="SLIDEFAB_EXPORTMODE" val="4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SHAPECONDITIONMETACTIONDELETE" val="True"/>
  <p:tag name="SLIDEFAB_RESIZEMODE" val="1"/>
  <p:tag name="SLIDEFAB_EXPORTMODE" val="4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SHAPECONDITIONMETACTIONDELETE" val="True"/>
  <p:tag name="SLIDEFAB_RESIZEMODE" val="1"/>
  <p:tag name="SLIDEFAB_EXPORTMODE" val="4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SHAPECONDITIONMETACTIONDELETE" val="True"/>
  <p:tag name="SLIDEFAB_RESIZEMODE" val="1"/>
  <p:tag name="SLIDEFAB_EXPORTMODE" val="4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SHAPECONDITIONMETACTIONDELETE" val="True"/>
  <p:tag name="SLIDEFAB_RESIZEMODE" val="1"/>
  <p:tag name="SLIDEFAB_EXPORTMODE" val="4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SHAPECONDITIONMETACTIONDELETE" val="True"/>
  <p:tag name="SLIDEFAB_RESIZEMODE" val="1"/>
  <p:tag name="SLIDEFAB_EXPORTMODE" val="4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SHAPECONDITIONMETACTIONDELETE" val="True"/>
  <p:tag name="SLIDEFAB_RESIZEMODE" val="1"/>
  <p:tag name="SLIDEFAB_EXPORTMODE" val="4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SHAPECONDITIONMETACTIONDELETE" val="True"/>
  <p:tag name="SLIDEFAB_RESIZEMODE" val="1"/>
  <p:tag name="SLIDEFAB_EXPORTMODE" val="4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2"/>
  <p:tag name="SLIDEFAB_EXPORTMODE" val="2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2"/>
  <p:tag name="SLIDEFAB_EXPORTMODE" val="2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heme/theme1.xml><?xml version="1.0" encoding="utf-8"?>
<a:theme xmlns:a="http://schemas.openxmlformats.org/drawingml/2006/main" name="1_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_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7_Motiv Office">
  <a:themeElements>
    <a:clrScheme name="COVID barvy">
      <a:dk1>
        <a:srgbClr val="000000"/>
      </a:dk1>
      <a:lt1>
        <a:srgbClr val="FFFFFF"/>
      </a:lt1>
      <a:dk2>
        <a:srgbClr val="D31145"/>
      </a:dk2>
      <a:lt2>
        <a:srgbClr val="FFFFFF"/>
      </a:lt2>
      <a:accent1>
        <a:srgbClr val="D31145"/>
      </a:accent1>
      <a:accent2>
        <a:srgbClr val="305983"/>
      </a:accent2>
      <a:accent3>
        <a:srgbClr val="00CD61"/>
      </a:accent3>
      <a:accent4>
        <a:srgbClr val="4010B7"/>
      </a:accent4>
      <a:accent5>
        <a:srgbClr val="E8EAEA"/>
      </a:accent5>
      <a:accent6>
        <a:srgbClr val="690923"/>
      </a:accent6>
      <a:hlink>
        <a:srgbClr val="FFFFFF"/>
      </a:hlink>
      <a:folHlink>
        <a:srgbClr val="FF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VID-web-sablona.potx" id="{C38994A9-F061-444B-9E05-9BEC267D622E}" vid="{A910D504-DA16-416F-8B23-CC286EF2F513}"/>
    </a:ext>
  </a:extLst>
</a:theme>
</file>

<file path=ppt/theme/theme4.xml><?xml version="1.0" encoding="utf-8"?>
<a:theme xmlns:a="http://schemas.openxmlformats.org/drawingml/2006/main" name="12_Motiv Office">
  <a:themeElements>
    <a:clrScheme name="COVID barvy">
      <a:dk1>
        <a:srgbClr val="000000"/>
      </a:dk1>
      <a:lt1>
        <a:srgbClr val="FFFFFF"/>
      </a:lt1>
      <a:dk2>
        <a:srgbClr val="D31145"/>
      </a:dk2>
      <a:lt2>
        <a:srgbClr val="FFFFFF"/>
      </a:lt2>
      <a:accent1>
        <a:srgbClr val="D31145"/>
      </a:accent1>
      <a:accent2>
        <a:srgbClr val="305983"/>
      </a:accent2>
      <a:accent3>
        <a:srgbClr val="00CD61"/>
      </a:accent3>
      <a:accent4>
        <a:srgbClr val="4010B7"/>
      </a:accent4>
      <a:accent5>
        <a:srgbClr val="E8EAEA"/>
      </a:accent5>
      <a:accent6>
        <a:srgbClr val="690923"/>
      </a:accent6>
      <a:hlink>
        <a:srgbClr val="FFFFFF"/>
      </a:hlink>
      <a:folHlink>
        <a:srgbClr val="FF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VID-web-sablona.potx" id="{C38994A9-F061-444B-9E05-9BEC267D622E}" vid="{A910D504-DA16-416F-8B23-CC286EF2F513}"/>
    </a:ext>
  </a:extLst>
</a:theme>
</file>

<file path=ppt/theme/theme5.xml><?xml version="1.0" encoding="utf-8"?>
<a:theme xmlns:a="http://schemas.openxmlformats.org/drawingml/2006/main" name="8_Motiv Office">
  <a:themeElements>
    <a:clrScheme name="COVID barvy">
      <a:dk1>
        <a:srgbClr val="000000"/>
      </a:dk1>
      <a:lt1>
        <a:srgbClr val="FFFFFF"/>
      </a:lt1>
      <a:dk2>
        <a:srgbClr val="D31145"/>
      </a:dk2>
      <a:lt2>
        <a:srgbClr val="FFFFFF"/>
      </a:lt2>
      <a:accent1>
        <a:srgbClr val="D31145"/>
      </a:accent1>
      <a:accent2>
        <a:srgbClr val="305983"/>
      </a:accent2>
      <a:accent3>
        <a:srgbClr val="00CD61"/>
      </a:accent3>
      <a:accent4>
        <a:srgbClr val="4010B7"/>
      </a:accent4>
      <a:accent5>
        <a:srgbClr val="E8EAEA"/>
      </a:accent5>
      <a:accent6>
        <a:srgbClr val="690923"/>
      </a:accent6>
      <a:hlink>
        <a:srgbClr val="FFFFFF"/>
      </a:hlink>
      <a:folHlink>
        <a:srgbClr val="FF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VID-web-sablona.potx" id="{C38994A9-F061-444B-9E05-9BEC267D622E}" vid="{A910D504-DA16-416F-8B23-CC286EF2F513}"/>
    </a:ext>
  </a:extLst>
</a:theme>
</file>

<file path=ppt/theme/theme6.xml><?xml version="1.0" encoding="utf-8"?>
<a:theme xmlns:a="http://schemas.openxmlformats.org/drawingml/2006/main" name="9_Motiv Office">
  <a:themeElements>
    <a:clrScheme name="COVID barvy">
      <a:dk1>
        <a:srgbClr val="000000"/>
      </a:dk1>
      <a:lt1>
        <a:srgbClr val="FFFFFF"/>
      </a:lt1>
      <a:dk2>
        <a:srgbClr val="D31145"/>
      </a:dk2>
      <a:lt2>
        <a:srgbClr val="FFFFFF"/>
      </a:lt2>
      <a:accent1>
        <a:srgbClr val="D31145"/>
      </a:accent1>
      <a:accent2>
        <a:srgbClr val="305983"/>
      </a:accent2>
      <a:accent3>
        <a:srgbClr val="00CD61"/>
      </a:accent3>
      <a:accent4>
        <a:srgbClr val="4010B7"/>
      </a:accent4>
      <a:accent5>
        <a:srgbClr val="E8EAEA"/>
      </a:accent5>
      <a:accent6>
        <a:srgbClr val="690923"/>
      </a:accent6>
      <a:hlink>
        <a:srgbClr val="FFFFFF"/>
      </a:hlink>
      <a:folHlink>
        <a:srgbClr val="FF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VID-web-sablona.potx" id="{C38994A9-F061-444B-9E05-9BEC267D622E}" vid="{A910D504-DA16-416F-8B23-CC286EF2F513}"/>
    </a:ext>
  </a:extLst>
</a:theme>
</file>

<file path=ppt/theme/theme7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15875</TotalTime>
  <Words>3231</Words>
  <Application>Microsoft Office PowerPoint</Application>
  <PresentationFormat>Širokoúhlá obrazovka</PresentationFormat>
  <Paragraphs>747</Paragraphs>
  <Slides>34</Slides>
  <Notes>8</Notes>
  <HiddenSlides>0</HiddenSlides>
  <MMClips>0</MMClips>
  <ScaleCrop>false</ScaleCrop>
  <HeadingPairs>
    <vt:vector size="6" baseType="variant">
      <vt:variant>
        <vt:lpstr>Použitá písma</vt:lpstr>
      </vt:variant>
      <vt:variant>
        <vt:i4>6</vt:i4>
      </vt:variant>
      <vt:variant>
        <vt:lpstr>Motiv</vt:lpstr>
      </vt:variant>
      <vt:variant>
        <vt:i4>6</vt:i4>
      </vt:variant>
      <vt:variant>
        <vt:lpstr>Nadpisy snímků</vt:lpstr>
      </vt:variant>
      <vt:variant>
        <vt:i4>34</vt:i4>
      </vt:variant>
    </vt:vector>
  </HeadingPairs>
  <TitlesOfParts>
    <vt:vector size="46" baseType="lpstr">
      <vt:lpstr>Calibri Light</vt:lpstr>
      <vt:lpstr>Calibri</vt:lpstr>
      <vt:lpstr>Times New Roman</vt:lpstr>
      <vt:lpstr>Arial (Základní text)</vt:lpstr>
      <vt:lpstr>Arial</vt:lpstr>
      <vt:lpstr>Wingdings</vt:lpstr>
      <vt:lpstr>1_Motiv Office</vt:lpstr>
      <vt:lpstr>3_Motiv Office</vt:lpstr>
      <vt:lpstr>7_Motiv Office</vt:lpstr>
      <vt:lpstr>12_Motiv Office</vt:lpstr>
      <vt:lpstr>8_Motiv Office</vt:lpstr>
      <vt:lpstr>9_Motiv Office</vt:lpstr>
      <vt:lpstr>Datová a informační základna  pro management pandemie COVID-19</vt:lpstr>
      <vt:lpstr>Prezentace aplikace PowerPoint</vt:lpstr>
      <vt:lpstr>Prezentace aplikace PowerPoint</vt:lpstr>
      <vt:lpstr>Počty COVID-19 pozitivních v ČR na 100 000 v populaci</vt:lpstr>
      <vt:lpstr>Počty COVID-19 pozitivních v ČR na 100 000 v populaci</vt:lpstr>
      <vt:lpstr>Prezentace aplikace PowerPoint</vt:lpstr>
      <vt:lpstr>Prezentace aplikace PowerPoint</vt:lpstr>
      <vt:lpstr>Stav očkování obyvatel v ČR k 14. 7. 2021</vt:lpstr>
      <vt:lpstr>Očkovaní 16 a více let – přehled podle regionů</vt:lpstr>
      <vt:lpstr>Očkovaní 18 a více let – přehled podle regionů</vt:lpstr>
      <vt:lpstr>Datová a informační základna  pro management pandemie COVID-19</vt:lpstr>
      <vt:lpstr>Prezentace aplikace PowerPoint</vt:lpstr>
      <vt:lpstr>7 denní počet nových případů (na 100 000 obyv.) v okresech</vt:lpstr>
      <vt:lpstr>7 denní počet nových případů (na 100 000 obyv.) v ORP</vt:lpstr>
      <vt:lpstr>Zátěž regionů ve vzájemném srovnání krajů k 15. 7.</vt:lpstr>
      <vt:lpstr>R (zjednodušený výpočet) - 7 denní úseky: srovnání krajů k 15. 7.</vt:lpstr>
      <vt:lpstr>Relativní pozitivita testů s diagnostickou/epidemiologickou indikací za 7 dní</vt:lpstr>
      <vt:lpstr>Nové symptomatické případy za 7 dní na 100 000 obyvatel</vt:lpstr>
      <vt:lpstr>Nové případy za 7 dní na 100 000 obyvatel: 20 okresů s nejvyššími hodnotami k 13.7.</vt:lpstr>
      <vt:lpstr>Nové případy za 7 dní na 100 000 obyvatel: 20 okresů s nejvyššími hodnotami k 14.7.</vt:lpstr>
      <vt:lpstr>Přehled okresů s potenciálně rizikovými epidemickými hodnotami  (kalkulace s hranicí týdenního záchytu 25 případů / 100tis. obyv.)</vt:lpstr>
      <vt:lpstr>Přehled ORP s potenciálně rizikovými epidemickými hodnotami (kalkulace s hranicí týdenního záchytu 25 případů / 100tis. obyv.)</vt:lpstr>
      <vt:lpstr>Modelové scénáře: 7denní hodnoty na 100 tisíc obyvatel</vt:lpstr>
      <vt:lpstr>Prezentace aplikace PowerPoint</vt:lpstr>
      <vt:lpstr>Datová a informační základna  pro management pandemie COVID-19</vt:lpstr>
      <vt:lpstr>Počty realizovaných PCR testů v čase </vt:lpstr>
      <vt:lpstr>Počty realizovaných AG testů v čase</vt:lpstr>
      <vt:lpstr>Podíl pozitivních testů: diagnostické a klinické indikace </vt:lpstr>
      <vt:lpstr>Podíl pozitivních testů: epidemiologické indikace</vt:lpstr>
      <vt:lpstr>Datová a informační základna  pro management pandemie COVID-19</vt:lpstr>
      <vt:lpstr>Nové případy za 7 dní na 100 000 obyvatel: srovnání krajů k 13.7.: 5–11 let</vt:lpstr>
      <vt:lpstr>Nové případy za 7 dní na 100 000 obyvatel: srovnání krajů k 13.7.: 12–15 let</vt:lpstr>
      <vt:lpstr>Nové případy za 7 dní na 100 000 obyvatel: srovnání krajů k 13.7.: 16–19 let</vt:lpstr>
      <vt:lpstr>Nové případy za 7 dní na 100 000 obyvatel: srovnání krajů k 13.7.: 20–29 let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Protiepidemický systém ČR PES</dc:title>
  <dc:creator>Martin Komenda</dc:creator>
  <cp:lastModifiedBy>Dušek Ladislav prof. RNDr. Ph.D.</cp:lastModifiedBy>
  <cp:revision>1233</cp:revision>
  <dcterms:created xsi:type="dcterms:W3CDTF">2020-11-11T17:36:28Z</dcterms:created>
  <dcterms:modified xsi:type="dcterms:W3CDTF">2021-07-15T05:46:04Z</dcterms:modified>
</cp:coreProperties>
</file>